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4" r:id="rId4"/>
    <p:sldMasterId id="2147483663" r:id="rId5"/>
    <p:sldMasterId id="2147483697" r:id="rId6"/>
    <p:sldMasterId id="2147483709" r:id="rId7"/>
    <p:sldMasterId id="2147483727" r:id="rId8"/>
  </p:sldMasterIdLst>
  <p:notesMasterIdLst>
    <p:notesMasterId r:id="rId19"/>
  </p:notesMasterIdLst>
  <p:sldIdLst>
    <p:sldId id="269" r:id="rId9"/>
    <p:sldId id="388" r:id="rId10"/>
    <p:sldId id="373" r:id="rId11"/>
    <p:sldId id="374" r:id="rId12"/>
    <p:sldId id="375" r:id="rId13"/>
    <p:sldId id="377" r:id="rId14"/>
    <p:sldId id="378" r:id="rId15"/>
    <p:sldId id="379" r:id="rId16"/>
    <p:sldId id="380" r:id="rId17"/>
    <p:sldId id="353" r:id="rId18"/>
  </p:sldIdLst>
  <p:sldSz cx="12192000" cy="6858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DengXian" panose="02010600030101010101" pitchFamily="2" charset="-122"/>
      <p:regular r:id="rId21"/>
      <p:bold r:id="rId22"/>
    </p:embeddedFont>
    <p:embeddedFont>
      <p:font typeface="Futura PT Bold" panose="020B0604020202020204" charset="0"/>
      <p:bold r:id="rId23"/>
    </p:embeddedFont>
    <p:embeddedFont>
      <p:font typeface="Futura PT Book" panose="020B0604020202020204" charset="0"/>
      <p:regular r:id="rId24"/>
      <p:italic r:id="rId25"/>
    </p:embeddedFont>
    <p:embeddedFont>
      <p:font typeface="Futura PT Medium" panose="020B060402020202020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B7D1C-2AA8-3D25-7000-B14DBDCA1834}" name="Divya Kulkarni" initials="DK" userId="S::divya.kulkarni@the6amagency.com.au::a228b430-1e47-4413-bbc4-24f3f8f1d4e8" providerId="AD"/>
  <p188:author id="{AA261A46-DAE0-0E33-9902-F9E0A6755AB1}" name="Monitar Tan" initials="MT" userId="S::monitar.tan@the6amagency.com.au::ad6c86e8-f162-439d-9685-9bd135ec2d73" providerId="AD"/>
  <p188:author id="{879FDF6E-6F86-46C7-19AF-4A17CBAD5412}" name="Guest User" initials="GU" userId="S::urn:spo:tenantanon#d1791fb8-717b-4671-ba43-f263b62c3bb0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C1C26"/>
    <a:srgbClr val="2A486B"/>
    <a:srgbClr val="243041"/>
    <a:srgbClr val="3F3E3F"/>
    <a:srgbClr val="579FAD"/>
    <a:srgbClr val="E0E0E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4660"/>
  </p:normalViewPr>
  <p:slideViewPr>
    <p:cSldViewPr snapToGrid="0">
      <p:cViewPr>
        <p:scale>
          <a:sx n="89" d="100"/>
          <a:sy n="89" d="100"/>
        </p:scale>
        <p:origin x="22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5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9CE5-72D1-465F-84D0-0953D7977C3D}" type="datetimeFigureOut"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C9BE-411B-40F7-AC8E-5536FA6FBA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2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MY" sz="1800" kern="100">
              <a:ea typeface="DengXian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275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Now is the time, to lean in, to unlock personal and professional potential</a:t>
            </a:r>
          </a:p>
          <a:p>
            <a:endParaRPr lang="en-AU"/>
          </a:p>
          <a:p>
            <a:r>
              <a:rPr lang="en-AU"/>
              <a:t>Thank you to Kerry and NHPNZ for this time and support</a:t>
            </a:r>
          </a:p>
          <a:p>
            <a:endParaRPr lang="en-AU"/>
          </a:p>
          <a:p>
            <a:endParaRPr lang="en-AU"/>
          </a:p>
          <a:p>
            <a:r>
              <a:rPr lang="en-AU"/>
              <a:t>Ends#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AC9BE-411B-40F7-AC8E-5536FA6FBAC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1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19197-2E7E-1BA6-E43D-A937B4237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D192E-14F0-673C-B86C-6C729BA1A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6E032-0013-36E1-8B68-681E6BF94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OUR VISION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We were founded in 2022 to achieve economic and social equality in this great </a:t>
            </a:r>
            <a:r>
              <a:rPr lang="en-US" err="1"/>
              <a:t>nutraceutials</a:t>
            </a:r>
            <a:r>
              <a:rPr lang="en-US"/>
              <a:t> industry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OUR MISSION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To create an environment where women have an equal place in leadership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Where women can reap personal fulfilment, social and economic benefits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Our membership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GENDER – it is important that we have male and female members – women cannot do this alone – currently 91% female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58% have a higher education than a bachelors degree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17% sit outside of USA and fast growing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F21F-2191-A8EF-F304-D42700D23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8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8FDA-A91B-A02E-4F74-C17DECD3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AFB8A-1311-77F3-E92B-446FA1BEA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73B75-C820-6591-1958-027FDA9C4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The biggest brands in the world 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8B11E-C9A7-957D-BFA0-6B10E0E98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51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93B71-3D61-695C-07BC-1D2D93F9E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BBFB7-E363-E5C9-3FD8-BB570E23C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28632-9C3A-A16A-6E50-7472BCCE0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8EFC5-E616-F490-3C94-80713D9A2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1CAE-DA92-8E91-7745-8C5BF0E4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27F38-0EC2-A601-68C5-6B6FA69B0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94AF4-EE3D-88FD-D2E2-1FC67B08B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Now for to show you how the global rollout is taking place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Dr Sybille Buchwald-Werner – Global Board Liaison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Myself and Rajat Shah, Regional Co-chairs </a:t>
            </a:r>
            <a:r>
              <a:rPr lang="en-US" err="1"/>
              <a:t>APAc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BF3E3-12F7-998B-49CD-287138326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EA1B2-DA98-1BFB-97D5-3B4DCB86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0F0FD-7202-B016-239F-096251846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CD026-1A64-9DEC-DDF5-631EA56B1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Overview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1 – global board liaison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2 – Country chairs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3 – Country Expert Committees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2B017-7B75-B6FE-8734-A3EFCA0B6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5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7DE32-CAF3-7677-1448-20F620BF6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80424-32BA-8761-F431-A7A972CD7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2A476-438A-FD85-8607-B8FFBBDEB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How can you get involved?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Volunteer – hundreds of volunteers contributing daily, an hour a day, 2 hours a week, or more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Membership – sign up for $100 and join a community rich in activity – weekly webinars, training, mentoring, popups, networking, exchange of ideas, build connections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Mentorship – become a mentor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Sponsorship – without which WIN could not exist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In a multitude of ways – science, marketing etc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7D97-66D6-4050-B3CA-247E73002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0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44333-49C0-EE51-9BDB-9CCEDF60B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4A7FF-05D4-CA9C-CDDF-958991D36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BEA27-17DE-1D1C-1124-211236E1F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WHAT’S THE WHY?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Empower women – in your companies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Mentor future leaders – Guide the next generation of female leaders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Advance research – critical to evolve as rapidly as possible – the women’s health category – more scientific research by women on women’s related health needs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Drive business growth – connect on innovation, discuss, advance the entire industry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IMPORTANTLY –leave a legacy of gender equality where women and men have the same opportunities, rewards and focus in this great wellbeing industry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DA9C2-A967-BF77-C245-D95E97FF8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2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7EC28-8096-2994-0202-AB4EFA18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401EA-B483-9C4C-BE6B-31C0AB6F9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4D66B-60C0-54F4-4C8F-8AA91AA98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So what is the why for you personally and your teams?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r>
              <a:rPr lang="en-US"/>
              <a:t>I have seen it in action for me, for my team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en-US"/>
              <a:t>Drive a collective impact – teams are proud to lean in, contribute – be it writing a social media post to help marketing, or supporting events at VFA or other – team bonding is strengthened by contributing to a common cause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en-US"/>
              <a:t>Amplify Individual efforts – allow our folk to shine – reward them, champion them internally for what they do, you will reap the rewards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en-US"/>
              <a:t>Engage with WIN personally and for your teams – to cultivate a higher sense of purpose – trust me, it delivers = my team is so proud, and volunteer in many ways and they are championed in the agency..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3F5D-AE7B-1DF8-8FC8-BDFEBEE3B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04999-7187-4C03-858C-94C525DF75A7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5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4BD0CD0-A84F-6ECA-EA01-03CD7B3AF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A21E031-CE0B-5F53-47F9-3B7C9F51F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3345A3-9243-1612-11F1-EB568DACB59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A570926-27D0-584D-F2DD-848F69A10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08226C0-FED2-7A0F-525D-E14001E22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B673DF-B103-20E5-C729-D89034E0A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23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 descr="Close-up of skyscrapers">
            <a:extLst>
              <a:ext uri="{FF2B5EF4-FFF2-40B4-BE49-F238E27FC236}">
                <a16:creationId xmlns:a16="http://schemas.microsoft.com/office/drawing/2014/main" id="{71694D5B-7974-BFA6-759F-2A5369F31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412" y="653461"/>
            <a:ext cx="4597556" cy="554990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9081629-AE91-1878-CCEE-09A69680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3127248"/>
            <a:ext cx="4834517" cy="31089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About us</a:t>
            </a:r>
          </a:p>
          <a:p>
            <a:r>
              <a:rPr lang="en-US"/>
              <a:t>Product overview</a:t>
            </a:r>
          </a:p>
          <a:p>
            <a:r>
              <a:rPr lang="en-US"/>
              <a:t>Market overview</a:t>
            </a:r>
          </a:p>
          <a:p>
            <a:r>
              <a:rPr lang="en-US"/>
              <a:t>Growth strategy</a:t>
            </a:r>
          </a:p>
          <a:p>
            <a:r>
              <a:rPr lang="en-US"/>
              <a:t>Summary</a:t>
            </a:r>
          </a:p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B3E30-8048-E824-CCA6-D6867DFE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38594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BAC83F-12F8-555D-4923-244F60CB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Slide Number Placeholder 19">
            <a:extLst>
              <a:ext uri="{FF2B5EF4-FFF2-40B4-BE49-F238E27FC236}">
                <a16:creationId xmlns:a16="http://schemas.microsoft.com/office/drawing/2014/main" id="{E4AA1CEF-6E5E-5F7A-1559-CAEB3A805C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C62B7A2C-59FB-B63B-4641-4A909C4F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A42B2-96B8-859B-2C99-1ECBE3867E43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020C604-D42E-5573-85CD-4CA7F27A1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E1BC637-3B30-3D73-2CB0-062C5F7DA3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56FF12-12DF-4313-3898-CECA4BC57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81AC3D-A0F9-6AB0-479B-49E6FECA9247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1">
            <a:extLst>
              <a:ext uri="{FF2B5EF4-FFF2-40B4-BE49-F238E27FC236}">
                <a16:creationId xmlns:a16="http://schemas.microsoft.com/office/drawing/2014/main" id="{A6A713B9-7056-4168-581F-7241756DD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B098BB-C662-16CB-D698-4ABCB5B8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409F1E5-F0DC-5F6A-9199-6251AC2D7D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280081E-AAD4-38FC-E8C9-302C9FACD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8623EB8-090C-A600-0A57-61356A795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41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766A81D-F117-59F4-162E-6728150F3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405760DC-5DE9-2F22-35C9-69F1BB6A7990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6B19C1-75B5-FDBA-2E60-C26F75B53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704635-AC0D-F469-68E1-3C6287B1F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9DAA16-8825-5203-1500-45CDB5B4F648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0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1CBEA2C5-0A39-9CE9-E80F-F8ACD0C7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7" name="Picture 16" descr="Modern house with cubic design">
            <a:extLst>
              <a:ext uri="{FF2B5EF4-FFF2-40B4-BE49-F238E27FC236}">
                <a16:creationId xmlns:a16="http://schemas.microsoft.com/office/drawing/2014/main" id="{689CFA71-F7B1-7B1F-3641-E48C85F83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92E4707-3F15-DC86-7DF7-DC22AB568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FD9C3B2-787A-5DCB-6B4E-85F5DB570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A9997FA-574F-C428-DA8E-7A942FD2F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BD28080-392C-CC09-A4B0-B2FF1F807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58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D810F7-CF0F-19AE-153F-AE48451DBDE3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7" name="Picture Placeholder 14" descr="White modern architecture">
              <a:extLst>
                <a:ext uri="{FF2B5EF4-FFF2-40B4-BE49-F238E27FC236}">
                  <a16:creationId xmlns:a16="http://schemas.microsoft.com/office/drawing/2014/main" id="{0377D24C-F1E2-C854-7259-BA0F257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8" name="Picture Placeholder 14" descr="White modern architecture">
              <a:extLst>
                <a:ext uri="{FF2B5EF4-FFF2-40B4-BE49-F238E27FC236}">
                  <a16:creationId xmlns:a16="http://schemas.microsoft.com/office/drawing/2014/main" id="{0A85FD58-AB7A-679E-9EDA-4C5C65673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9" name="Title 6">
            <a:extLst>
              <a:ext uri="{FF2B5EF4-FFF2-40B4-BE49-F238E27FC236}">
                <a16:creationId xmlns:a16="http://schemas.microsoft.com/office/drawing/2014/main" id="{0998E6CB-D3AB-59A3-1957-E3D6720A8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538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4BD0CD0-A84F-6ECA-EA01-03CD7B3AF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A21E031-CE0B-5F53-47F9-3B7C9F51F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3345A3-9243-1612-11F1-EB568DACB59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A570926-27D0-584D-F2DD-848F69A10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08226C0-FED2-7A0F-525D-E14001E22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B673DF-B103-20E5-C729-D89034E0A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4DCE52-313F-D55D-7860-143ADA630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E1A125-A240-2DB1-24BF-B06938252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86B664-BA72-8A0B-A139-92807157156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4294EF1-99BE-9C84-FB9F-C869A67FC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D82AB97-9F1E-AA63-9D89-1FFAB0801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47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84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768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996B-96EA-C16B-50B6-7273471B9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6E13707-7D02-B042-8D9A-576F3D81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7E232-FBD8-BA5F-F99E-21CF75714294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3BC10EE2-2525-0F3F-10EC-238585DAE4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F783B54-B630-0692-0374-C687896A3E66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BFD3C52-DBE3-D696-18AB-8F952C80F26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27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AE0A-AE48-DB82-67C2-5ECD6B5F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6FD6A-F49B-923E-A812-BB5216CE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8CF-BCCD-0EB2-02A5-776E0CD9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3762-50E3-5228-6F36-E0C1E483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853FD-7671-F3C6-691E-8B1D794C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0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C3BCA-EFF9-6075-861E-48BF1C527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DF2DD-8B04-49E1-2658-1CBF5F8D4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A400-1675-FB5F-8CD3-44638AA0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8DBA-6076-4084-B8B9-FCA38B3A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DB5E3-BD4A-1C65-A0C5-1A5D037D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24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Blank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DEA1-314A-9889-4B30-9D4902559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6EDE2F-D2E4-C441-9D02-47F2BE4E9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CCD0E-E51A-5953-F030-9F98BB4E3304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9FED411F-5AF4-C8FE-665F-009841F37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EBB6957-B68E-62E5-BFF0-EEDC8152500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D25CC4F-42EE-6584-E6A9-8CF64B5809CF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6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 preserve="1" userDrawn="1">
  <p:cSld name="Title - Top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spended clear particles">
            <a:extLst>
              <a:ext uri="{FF2B5EF4-FFF2-40B4-BE49-F238E27FC236}">
                <a16:creationId xmlns:a16="http://schemas.microsoft.com/office/drawing/2014/main" id="{3D4B869C-7BB0-FF03-8AEA-B25BE52EC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544BCBB0-8E11-E6F4-AB9D-B199C6B48CFA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0E5B1-EAF9-5602-1412-016FD6923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967A0A-C644-42FE-C061-4E13710AF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155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Subtitle" type="title" preserve="1">
  <p:cSld name="1_Title &amp; Subtitle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49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" name="Google Shape;18;p49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" name="Google Shape;19;p4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7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7433-59E8-F9FD-3677-8886DD40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C407F-D5B6-CD99-E7A8-08E33A1A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6004-F4C2-B73D-D834-144EC1A8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D5B-C69A-2888-B225-9971B9E6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6814-2783-A775-ECC3-FC10A3A5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48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" name="Google Shape;15;p48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763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977B-AEE3-5F6D-A69E-D6BDA2F1E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D3962-A991-E1A7-DF3B-357484711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12C8A-66B5-2CF8-02C2-D0B657D5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D3C4-13C3-F161-8464-11D1EA2A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A4A65-D203-A405-59D5-BC247921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5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7433-59E8-F9FD-3677-8886DD40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C407F-D5B6-CD99-E7A8-08E33A1A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6004-F4C2-B73D-D834-144EC1A8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D5B-C69A-2888-B225-9971B9E6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6814-2783-A775-ECC3-FC10A3A5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DB29-3905-87C9-B174-FC4166C7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0D58E-CE06-67C0-493C-8AF74F4DD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BB68-1070-EAF4-689B-41A766F2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93544-9F49-BDCD-EDEE-A1B399A25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F7539-331B-9B27-3576-B08AE40F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FC78-2F9B-CE18-3264-EE65E5C9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6D0F2-173C-B18A-9DEE-BB71CF60F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16C6B-F452-241D-23E7-67088E7FF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494A6-F006-151E-2E20-1C0BE04B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58B7C-C5FE-D142-F3B4-EF87010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5085B-D385-A534-0E26-BBF7C02D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0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7EFE-F15C-2563-6B3B-FB96D596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A0F4E-4815-228D-9807-21690A9E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09A7B-E690-FB95-C327-06DAB7D2D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5BA2B-E072-E6A8-94AE-94206D610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EA552-3814-4E07-A7B6-44D01A5D6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E018B9-1A9F-856A-A4F0-331ED1945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DFD71-0196-4A28-A31C-1BB60728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5F610-AE67-1EC8-5849-F5E15742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0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7860-E272-E3CE-4B91-3757CC78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25964-EBF8-9351-375A-2766669D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A022A-0ACB-FD3D-98F9-1C9BA2FF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DBCB2-8A9D-E68B-BFEB-E14BF257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3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91FF5-6954-DB66-0D0B-8ACCAF31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392F8-79E7-AE39-BFDE-EF49F2E3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58332-13C7-27FE-B8F8-5C1673FB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5A67-51D4-036A-F575-C8D2D25A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721DF-2512-9E2E-C1B3-EBB65800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A2FDB-C714-0C8B-386B-49DE09A8D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488B1-F667-7BB2-51EC-6AE9717C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6FE5F-A7CA-2C4C-F2D3-FA424595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5051F-BE8D-3C3E-134D-D20FFA2F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49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B6E3-271E-48C2-C1E1-FD7A2EC6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D13D4B-CCB8-2A47-9F9B-20A1F375F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F04F-D77B-6211-7485-EDD8CAB88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DF0A9-C6B1-7781-83FF-13035B3E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39C66-2164-8377-9233-C0A1E073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AFB92-A1A8-FBB7-DD18-A8960FB9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6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AE0A-AE48-DB82-67C2-5ECD6B5F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6FD6A-F49B-923E-A812-BB5216CE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8CF-BCCD-0EB2-02A5-776E0CD9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3762-50E3-5228-6F36-E0C1E483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853FD-7671-F3C6-691E-8B1D794C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C3BCA-EFF9-6075-861E-48BF1C527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DF2DD-8B04-49E1-2658-1CBF5F8D4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A400-1675-FB5F-8CD3-44638AA0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8DBA-6076-4084-B8B9-FCA38B3A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DB5E3-BD4A-1C65-A0C5-1A5D037D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863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 type="tx">
  <p:cSld name="TITLE_AND_BODY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;p47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0" name="Google Shape;10;p47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3223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48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" name="Google Shape;15;p48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71882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Subtitle" type="title">
  <p:cSld name="TITLE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49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" name="Google Shape;18;p49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" name="Google Shape;19;p4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517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27E9C3C1-8E81-84A3-942D-9619524F9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390" y="41328"/>
            <a:ext cx="3461288" cy="12809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DDD198-1B04-A475-3CBC-824308C1AF73}"/>
              </a:ext>
            </a:extLst>
          </p:cNvPr>
          <p:cNvSpPr/>
          <p:nvPr userDrawn="1"/>
        </p:nvSpPr>
        <p:spPr>
          <a:xfrm>
            <a:off x="0" y="564282"/>
            <a:ext cx="5552141" cy="1087717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7E267A-88AB-40EF-4593-498DE0566178}"/>
              </a:ext>
            </a:extLst>
          </p:cNvPr>
          <p:cNvSpPr/>
          <p:nvPr userDrawn="1"/>
        </p:nvSpPr>
        <p:spPr>
          <a:xfrm>
            <a:off x="5008283" y="564282"/>
            <a:ext cx="1087717" cy="1087717"/>
          </a:xfrm>
          <a:prstGeom prst="ellipse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9C250-30E2-0223-D823-292AA38E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27141"/>
            <a:ext cx="5486400" cy="76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blue and white circle with a cross and a circle with white text&#10;&#10;Description automatically generated">
            <a:extLst>
              <a:ext uri="{FF2B5EF4-FFF2-40B4-BE49-F238E27FC236}">
                <a16:creationId xmlns:a16="http://schemas.microsoft.com/office/drawing/2014/main" id="{499C92DC-5F09-EA69-C9BE-CF295CF4B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236" y="274364"/>
            <a:ext cx="896470" cy="8074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832B97-B7DA-91F7-8B3F-637E291B585F}"/>
              </a:ext>
            </a:extLst>
          </p:cNvPr>
          <p:cNvSpPr/>
          <p:nvPr userDrawn="1"/>
        </p:nvSpPr>
        <p:spPr>
          <a:xfrm>
            <a:off x="0" y="6446372"/>
            <a:ext cx="12192000" cy="137265"/>
          </a:xfrm>
          <a:prstGeom prst="rect">
            <a:avLst/>
          </a:prstGeom>
          <a:solidFill>
            <a:srgbClr val="FFE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2467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4BD0CD0-A84F-6ECA-EA01-03CD7B3AF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A21E031-CE0B-5F53-47F9-3B7C9F51F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3345A3-9243-1612-11F1-EB568DACB59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A570926-27D0-584D-F2DD-848F69A10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08226C0-FED2-7A0F-525D-E14001E22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B673DF-B103-20E5-C729-D89034E0A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1">
            <a:extLst>
              <a:ext uri="{FF2B5EF4-FFF2-40B4-BE49-F238E27FC236}">
                <a16:creationId xmlns:a16="http://schemas.microsoft.com/office/drawing/2014/main" id="{A6A713B9-7056-4168-581F-7241756DD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B098BB-C662-16CB-D698-4ABCB5B8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409F1E5-F0DC-5F6A-9199-6251AC2D7D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280081E-AAD4-38FC-E8C9-302C9FACD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8623EB8-090C-A600-0A57-61356A795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61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547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68">
          <p15:clr>
            <a:srgbClr val="FBAE40"/>
          </p15:clr>
        </p15:guide>
        <p15:guide id="3" pos="38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 descr="Close-up of skyscrapers">
            <a:extLst>
              <a:ext uri="{FF2B5EF4-FFF2-40B4-BE49-F238E27FC236}">
                <a16:creationId xmlns:a16="http://schemas.microsoft.com/office/drawing/2014/main" id="{71694D5B-7974-BFA6-759F-2A5369F31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412" y="653461"/>
            <a:ext cx="4597556" cy="554990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9081629-AE91-1878-CCEE-09A69680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3127248"/>
            <a:ext cx="4834517" cy="31089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About us</a:t>
            </a:r>
          </a:p>
          <a:p>
            <a:r>
              <a:rPr lang="en-US"/>
              <a:t>Product overview</a:t>
            </a:r>
          </a:p>
          <a:p>
            <a:r>
              <a:rPr lang="en-US"/>
              <a:t>Market overview</a:t>
            </a:r>
          </a:p>
          <a:p>
            <a:r>
              <a:rPr lang="en-US"/>
              <a:t>Growth strategy</a:t>
            </a:r>
          </a:p>
          <a:p>
            <a:r>
              <a:rPr lang="en-US"/>
              <a:t>Summary</a:t>
            </a:r>
          </a:p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B3E30-8048-E824-CCA6-D6867DFE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38594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BAC83F-12F8-555D-4923-244F60CB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Slide Number Placeholder 19">
            <a:extLst>
              <a:ext uri="{FF2B5EF4-FFF2-40B4-BE49-F238E27FC236}">
                <a16:creationId xmlns:a16="http://schemas.microsoft.com/office/drawing/2014/main" id="{E4AA1CEF-6E5E-5F7A-1559-CAEB3A805CE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C62B7A2C-59FB-B63B-4641-4A909C4F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28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FA42B2-96B8-859B-2C99-1ECBE3867E43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020C604-D42E-5573-85CD-4CA7F27A1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E1BC637-3B30-3D73-2CB0-062C5F7DA3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56FF12-12DF-4313-3898-CECA4BC57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81AC3D-A0F9-6AB0-479B-49E6FECA9247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15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1">
            <a:extLst>
              <a:ext uri="{FF2B5EF4-FFF2-40B4-BE49-F238E27FC236}">
                <a16:creationId xmlns:a16="http://schemas.microsoft.com/office/drawing/2014/main" id="{A6A713B9-7056-4168-581F-7241756DD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B098BB-C662-16CB-D698-4ABCB5B8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409F1E5-F0DC-5F6A-9199-6251AC2D7D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280081E-AAD4-38FC-E8C9-302C9FACD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8623EB8-090C-A600-0A57-61356A795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F766A81D-F117-59F4-162E-6728150F3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405760DC-5DE9-2F22-35C9-69F1BB6A7990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6B19C1-75B5-FDBA-2E60-C26F75B53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704635-AC0D-F469-68E1-3C6287B1F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9DAA16-8825-5203-1500-45CDB5B4F648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1CBEA2C5-0A39-9CE9-E80F-F8ACD0C7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7" name="Picture 16" descr="Modern house with cubic design">
            <a:extLst>
              <a:ext uri="{FF2B5EF4-FFF2-40B4-BE49-F238E27FC236}">
                <a16:creationId xmlns:a16="http://schemas.microsoft.com/office/drawing/2014/main" id="{689CFA71-F7B1-7B1F-3641-E48C85F83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92E4707-3F15-DC86-7DF7-DC22AB568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FD9C3B2-787A-5DCB-6B4E-85F5DB570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A9997FA-574F-C428-DA8E-7A942FD2F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BD28080-392C-CC09-A4B0-B2FF1F807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73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D810F7-CF0F-19AE-153F-AE48451DBDE3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7" name="Picture Placeholder 14" descr="White modern architecture">
              <a:extLst>
                <a:ext uri="{FF2B5EF4-FFF2-40B4-BE49-F238E27FC236}">
                  <a16:creationId xmlns:a16="http://schemas.microsoft.com/office/drawing/2014/main" id="{0377D24C-F1E2-C854-7259-BA0F25735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8" name="Picture Placeholder 14" descr="White modern architecture">
              <a:extLst>
                <a:ext uri="{FF2B5EF4-FFF2-40B4-BE49-F238E27FC236}">
                  <a16:creationId xmlns:a16="http://schemas.microsoft.com/office/drawing/2014/main" id="{0A85FD58-AB7A-679E-9EDA-4C5C65673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9" name="Title 6">
            <a:extLst>
              <a:ext uri="{FF2B5EF4-FFF2-40B4-BE49-F238E27FC236}">
                <a16:creationId xmlns:a16="http://schemas.microsoft.com/office/drawing/2014/main" id="{0998E6CB-D3AB-59A3-1957-E3D6720A8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431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4BD0CD0-A84F-6ECA-EA01-03CD7B3AF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9A21E031-CE0B-5F53-47F9-3B7C9F51F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3345A3-9243-1612-11F1-EB568DACB59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A570926-27D0-584D-F2DD-848F69A10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108226C0-FED2-7A0F-525D-E14001E22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7594602" y="3364992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51B673DF-B103-20E5-C729-D89034E0A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97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4DCE52-313F-D55D-7860-143ADA630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5E1A125-A240-2DB1-24BF-B06938252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86B664-BA72-8A0B-A139-92807157156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4294EF1-99BE-9C84-FB9F-C869A67FC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D82AB97-9F1E-AA63-9D89-1FFAB0801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2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56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996B-96EA-C16B-50B6-7273471B9E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6E13707-7D02-B042-8D9A-576F3D81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7E232-FBD8-BA5F-F99E-21CF75714294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3BC10EE2-2525-0F3F-10EC-238585DAE4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F783B54-B630-0692-0374-C687896A3E66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BFD3C52-DBE3-D696-18AB-8F952C80F26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AE0A-AE48-DB82-67C2-5ECD6B5F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6FD6A-F49B-923E-A812-BB5216CE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8CF-BCCD-0EB2-02A5-776E0CD9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3762-50E3-5228-6F36-E0C1E483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853FD-7671-F3C6-691E-8B1D794C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97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C3BCA-EFF9-6075-861E-48BF1C527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DF2DD-8B04-49E1-2658-1CBF5F8D4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A400-1675-FB5F-8CD3-44638AA0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F8DBA-6076-4084-B8B9-FCA38B3A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DB5E3-BD4A-1C65-A0C5-1A5D037D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6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Blank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DEA1-314A-9889-4B30-9D4902559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6EDE2F-D2E4-C441-9D02-47F2BE4E9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CCD0E-E51A-5953-F030-9F98BB4E3304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9FED411F-5AF4-C8FE-665F-009841F379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EBB6957-B68E-62E5-BFF0-EEDC8152500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D25CC4F-42EE-6584-E6A9-8CF64B5809CF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6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 preserve="1" userDrawn="1">
  <p:cSld name="Title - Top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spended clear particles">
            <a:extLst>
              <a:ext uri="{FF2B5EF4-FFF2-40B4-BE49-F238E27FC236}">
                <a16:creationId xmlns:a16="http://schemas.microsoft.com/office/drawing/2014/main" id="{3D4B869C-7BB0-FF03-8AEA-B25BE52EC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544BCBB0-8E11-E6F4-AB9D-B199C6B48CFA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0E5B1-EAF9-5602-1412-016FD6923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967A0A-C644-42FE-C061-4E13710AF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86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Subtitle" type="title" preserve="1">
  <p:cSld name="1_Title &amp; Subtitle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49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" name="Google Shape;18;p49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" name="Google Shape;19;p4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1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7433-59E8-F9FD-3677-8886DD40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C407F-D5B6-CD99-E7A8-08E33A1A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6004-F4C2-B73D-D834-144EC1A8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D5B-C69A-2888-B225-9971B9E6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6814-2783-A775-ECC3-FC10A3A5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4416" y="324921"/>
            <a:ext cx="855109" cy="121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48"/>
          <p:cNvCxnSpPr/>
          <p:nvPr/>
        </p:nvCxnSpPr>
        <p:spPr>
          <a:xfrm>
            <a:off x="278382" y="165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000000">
                <a:alpha val="90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" name="Google Shape;15;p48"/>
          <p:cNvCxnSpPr/>
          <p:nvPr/>
        </p:nvCxnSpPr>
        <p:spPr>
          <a:xfrm>
            <a:off x="278382" y="-6499"/>
            <a:ext cx="4650" cy="601350"/>
          </a:xfrm>
          <a:prstGeom prst="straightConnector1">
            <a:avLst/>
          </a:prstGeom>
          <a:noFill/>
          <a:ln w="12700" cap="flat" cmpd="sng">
            <a:solidFill>
              <a:srgbClr val="00ADEF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641207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A539-0BA2-12C9-14DC-661CC4FB5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24AEA-2936-3565-2DEF-7841EB225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8234-6813-F5C8-2778-FB198671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D6301-E241-F2F6-4345-5247529A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57C27-B5A5-AEBF-8C98-BE867176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0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1473-77FD-7884-18D3-3901D79D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A36F1-0431-616C-2295-2F60B5B8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C9007-59E9-57C1-EDCA-9A355843E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AAABB-7056-5215-1ECE-4F50FFB6D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5E523-3DF4-6B0E-C87C-EB54FF66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9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0B49-6F3E-AB60-A59F-43258833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0DFD5-429C-E61E-63C7-427BEA53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446E5-0B83-47A1-F2D4-760C2F2F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6C099-4968-4566-596A-6AA544F3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9761-A540-7D35-C3F4-DDDAAA2D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40D6-CC35-6831-6561-05CC05CC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84603-6D9F-A73E-36AF-9EC248106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CA3C3-B726-6906-43BD-397F22EF8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EAA03-89C7-915B-0167-865C420C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2CF2F-F849-EED7-3C0F-6E6457D6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35AE6-9FE9-0FDB-5CB4-DEFB3666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5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3AB2-9495-B87E-7742-A196E207D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94147-8571-1ADD-414C-3AAF8033E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4813-8599-75CB-5790-0A5F2ED3B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7E149-47A6-FCA8-9A89-44757E4E0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834F3-1836-F7F6-F84B-BD1D289A3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91BFC-B076-0C97-5101-5BF81143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4AC6F-1BF1-8231-2D5E-FD0314193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5008A-46A3-F52D-2A5B-4219373F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4168-C5D0-591D-7830-2B3F1667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662BB-2D1A-3918-DA9D-CEB2CCB72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5DBEE-89AC-9B3B-3515-AD348E21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8712D-AC7E-F7A5-C1C7-13ECFE5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76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C546D-C076-1587-FBB1-F893D228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C10D9-5775-6B97-8BE7-B3583013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D4199-2FC8-8B2E-2D29-BBF3DE4A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81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5EE7-F372-FE4C-4D87-BBAD75C9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C85DC-AEE2-9565-E5D4-6046C2D22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17E32-F8A3-E74D-E543-36E72F48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C4297-BAA6-E5D2-25DA-269836EB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2313B-9F13-C75D-9505-C325D481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C24DA-69BE-E6ED-CEF1-5AC338C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903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E2D8-6E82-C219-25C4-B6D6377A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C3299-1318-4970-47FE-A389A97F0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C9B42-8658-5D5D-AE7D-E26F8450C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6A2AE-E56F-A84E-71C3-4E5BBDF0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2FFCC-04D5-C8CE-E9C8-3F234315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DF61C-F77D-3997-B02D-5AF9189B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72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66906-87FE-814A-0601-B0A8B74F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174D5-9EF4-AA53-8DF2-3458081FB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9A167-F0FD-D8EB-7894-14D0423F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BB9EC-84D0-4460-278F-E21313DF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9E672-06B7-C364-7AF9-A4354A23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22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64B6E-067F-9DAA-3A07-0EEE87CAA4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15AB6-91A4-075E-B85C-E76D2B89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7248-FC9E-FF8D-2CC5-93494F07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944AF-9476-AC3E-1729-E55BA2D7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3CEF-22E9-317B-15B6-089480B5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1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85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7D39D-346F-A766-691F-AF5BC988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9851B-364F-5DCA-7006-3F9FC98A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DC9D-1D2E-B36C-9ECE-E049D15DB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0BA59-8B76-81F5-9E11-705DB2697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194D8-78B8-2F76-09AD-14DE2832F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80" r:id="rId10"/>
    <p:sldLayoutId id="2147483673" r:id="rId11"/>
    <p:sldLayoutId id="2147483674" r:id="rId12"/>
    <p:sldLayoutId id="2147483676" r:id="rId13"/>
    <p:sldLayoutId id="2147483675" r:id="rId14"/>
    <p:sldLayoutId id="2147483677" r:id="rId15"/>
    <p:sldLayoutId id="2147483679" r:id="rId16"/>
    <p:sldLayoutId id="21474836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6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7D39D-346F-A766-691F-AF5BC988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9851B-364F-5DCA-7006-3F9FC98A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DC9D-1D2E-B36C-9ECE-E049D15DB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0BA59-8B76-81F5-9E11-705DB2697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194D8-78B8-2F76-09AD-14DE2832F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3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0" r:id="rId12"/>
    <p:sldLayoutId id="2147483661" r:id="rId13"/>
    <p:sldLayoutId id="2147483662" r:id="rId14"/>
    <p:sldLayoutId id="2147483678" r:id="rId15"/>
    <p:sldLayoutId id="2147483681" r:id="rId16"/>
    <p:sldLayoutId id="2147483682" r:id="rId17"/>
    <p:sldLayoutId id="214748374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7D39D-346F-A766-691F-AF5BC988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9851B-364F-5DCA-7006-3F9FC98A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DC9D-1D2E-B36C-9ECE-E049D15DB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60656-7638-4654-9A1E-C352DDC5B6B7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0BA59-8B76-81F5-9E11-705DB2697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194D8-78B8-2F76-09AD-14DE2832F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ADFD7-9B89-4488-B9C5-C51DF8A65D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1D13F6-07F0-A9EE-2DC6-5FE6C2D88AB7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6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1855D-1506-C7DD-CC76-82710A04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3B20D-148F-2C9A-A0DA-E2EF24D3C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E36D6-599C-81D9-21E1-0D362EAE9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A48BEA-6D21-1640-A54D-AB45BEABA591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8C8B-C8E7-97C4-9C42-69E33EA5E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581F6-5DF3-3709-86B7-D3A3EE082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28C3B0-BC0C-6241-B260-97B7C221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96.png"/><Relationship Id="rId3" Type="http://schemas.openxmlformats.org/officeDocument/2006/relationships/image" Target="../media/image10.jpeg"/><Relationship Id="rId21" Type="http://schemas.openxmlformats.org/officeDocument/2006/relationships/hyperlink" Target="https://www.facebook.com/profile.php?id=61557530435197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hyperlink" Target="https://www.linkedin.com/company/womeninnutraceuticals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99.emf"/><Relationship Id="rId5" Type="http://schemas.openxmlformats.org/officeDocument/2006/relationships/image" Target="../media/image12.jpeg"/><Relationship Id="rId15" Type="http://schemas.openxmlformats.org/officeDocument/2006/relationships/image" Target="../media/image94.png"/><Relationship Id="rId23" Type="http://schemas.openxmlformats.org/officeDocument/2006/relationships/hyperlink" Target="https://www.youtube.com/channel/UCvOGLxv19M4dgyeB0gajYAQ" TargetMode="External"/><Relationship Id="rId10" Type="http://schemas.openxmlformats.org/officeDocument/2006/relationships/image" Target="../media/image17.jpeg"/><Relationship Id="rId19" Type="http://schemas.openxmlformats.org/officeDocument/2006/relationships/hyperlink" Target="https://www.instagram.com/winwomeninnutraceuticals/" TargetMode="External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9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2.jpe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22.jpe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BAF89C8-3990-9084-85DB-D084C533F33B}"/>
              </a:ext>
            </a:extLst>
          </p:cNvPr>
          <p:cNvSpPr/>
          <p:nvPr/>
        </p:nvSpPr>
        <p:spPr>
          <a:xfrm>
            <a:off x="-9639" y="-2485"/>
            <a:ext cx="6667022" cy="6858000"/>
          </a:xfrm>
          <a:prstGeom prst="rect">
            <a:avLst/>
          </a:prstGeom>
          <a:solidFill>
            <a:srgbClr val="2A4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E8E57D-27E2-C831-1CCC-DD5AF7AAE629}"/>
              </a:ext>
            </a:extLst>
          </p:cNvPr>
          <p:cNvSpPr txBox="1"/>
          <p:nvPr/>
        </p:nvSpPr>
        <p:spPr>
          <a:xfrm>
            <a:off x="-659580" y="2734017"/>
            <a:ext cx="796690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BREAKING BARRIERS – </a:t>
            </a:r>
          </a:p>
          <a:p>
            <a:pPr algn="ctr"/>
            <a:r>
              <a:rPr lang="en-GB" sz="2800" b="1">
                <a:solidFill>
                  <a:schemeClr val="bg1"/>
                </a:solidFill>
              </a:rPr>
              <a:t>WOMEN IN NUTRACEUTICALS IN </a:t>
            </a:r>
          </a:p>
          <a:p>
            <a:pPr algn="ctr"/>
            <a:r>
              <a:rPr lang="en-GB" sz="2800" b="1">
                <a:solidFill>
                  <a:schemeClr val="bg1"/>
                </a:solidFill>
              </a:rPr>
              <a:t>INDIA AND BEYOND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6A00A690-A9BC-198B-B1E0-D8E6CFD3A0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74" y="563752"/>
            <a:ext cx="3287135" cy="1380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9F3708-F1B4-FB9B-8F4C-39B3EAE44862}"/>
              </a:ext>
            </a:extLst>
          </p:cNvPr>
          <p:cNvSpPr/>
          <p:nvPr/>
        </p:nvSpPr>
        <p:spPr>
          <a:xfrm rot="5400000" flipH="1" flipV="1">
            <a:off x="8554893" y="3220894"/>
            <a:ext cx="6858000" cy="416211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90C18-0D08-C6DA-C14F-733029F6E3D8}"/>
              </a:ext>
            </a:extLst>
          </p:cNvPr>
          <p:cNvSpPr txBox="1"/>
          <p:nvPr/>
        </p:nvSpPr>
        <p:spPr>
          <a:xfrm>
            <a:off x="1432560" y="5167262"/>
            <a:ext cx="36625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spc="200">
                <a:solidFill>
                  <a:prstClr val="white"/>
                </a:solidFill>
                <a:latin typeface="Futura PT Medium"/>
                <a:cs typeface="Arial"/>
              </a:rPr>
              <a:t>BHARAT NUTRAVERSE</a:t>
            </a:r>
          </a:p>
          <a:p>
            <a:pPr algn="ctr">
              <a:defRPr/>
            </a:pPr>
            <a:r>
              <a:rPr lang="en-US" sz="1500" b="1" spc="200">
                <a:solidFill>
                  <a:prstClr val="white"/>
                </a:solidFill>
                <a:latin typeface="Futura PT Medium"/>
                <a:cs typeface="Arial"/>
              </a:rPr>
              <a:t>SEPTEMBER 2025</a:t>
            </a:r>
            <a:endParaRPr lang="en-US" sz="1500" b="1" i="0" u="none" strike="noStrike" kern="1200" cap="none" spc="20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i="0" u="none" strike="noStrike" kern="1200" cap="none" spc="20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PT Medium" panose="020B0602020204020303" pitchFamily="34" charset="0"/>
              <a:cs typeface="Arial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D9A799-C342-AB75-971E-E32BDCBEC676}"/>
              </a:ext>
            </a:extLst>
          </p:cNvPr>
          <p:cNvGrpSpPr/>
          <p:nvPr/>
        </p:nvGrpSpPr>
        <p:grpSpPr>
          <a:xfrm>
            <a:off x="6660948" y="-3970"/>
            <a:ext cx="5237502" cy="6857790"/>
            <a:chOff x="6238089" y="-18077"/>
            <a:chExt cx="5422411" cy="7078850"/>
          </a:xfrm>
        </p:grpSpPr>
        <p:pic>
          <p:nvPicPr>
            <p:cNvPr id="3" name="Picture 2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6701BA65-8D09-C9C5-1457-47327F6ED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876" t="4596" r="9492" b="2374"/>
            <a:stretch/>
          </p:blipFill>
          <p:spPr>
            <a:xfrm>
              <a:off x="6238090" y="5270650"/>
              <a:ext cx="1834367" cy="179012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4" name="Picture 3" descr="A group of people holding red badges&#10;&#10;Description automatically generated">
              <a:extLst>
                <a:ext uri="{FF2B5EF4-FFF2-40B4-BE49-F238E27FC236}">
                  <a16:creationId xmlns:a16="http://schemas.microsoft.com/office/drawing/2014/main" id="{184E7EA8-8AE5-D6DC-3B91-25811069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79" t="8485" r="15597" b="39612"/>
            <a:stretch/>
          </p:blipFill>
          <p:spPr>
            <a:xfrm>
              <a:off x="6238090" y="1790073"/>
              <a:ext cx="1830769" cy="1791404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6" name="Picture 5" descr="A group of people holding a sign&#10;&#10;Description automatically generated">
              <a:extLst>
                <a:ext uri="{FF2B5EF4-FFF2-40B4-BE49-F238E27FC236}">
                  <a16:creationId xmlns:a16="http://schemas.microsoft.com/office/drawing/2014/main" id="{822CD6F5-A56F-588D-5DF7-9D8662C5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0" t="22914" r="25223" b="4438"/>
            <a:stretch/>
          </p:blipFill>
          <p:spPr>
            <a:xfrm>
              <a:off x="9858340" y="1787213"/>
              <a:ext cx="1802160" cy="1794264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7" name="Picture 6" descr="A group of women posing for a photo&#10;&#10;Description automatically generated">
              <a:extLst>
                <a:ext uri="{FF2B5EF4-FFF2-40B4-BE49-F238E27FC236}">
                  <a16:creationId xmlns:a16="http://schemas.microsoft.com/office/drawing/2014/main" id="{DEEABCD7-91F3-F23E-122E-7D5A272F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94" t="-382" r="17198" b="10771"/>
            <a:stretch/>
          </p:blipFill>
          <p:spPr>
            <a:xfrm>
              <a:off x="8058412" y="5370736"/>
              <a:ext cx="1821123" cy="1678781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8" name="Picture 7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F7EA2F25-8550-748D-5E5A-B6792BC8C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08" t="7808" r="12925" b="50354"/>
            <a:stretch/>
          </p:blipFill>
          <p:spPr>
            <a:xfrm>
              <a:off x="6238089" y="-18077"/>
              <a:ext cx="1985846" cy="1865767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9" name="Picture 8" descr="A group of people sitting in chairs&#10;&#10;Description automatically generated">
              <a:extLst>
                <a:ext uri="{FF2B5EF4-FFF2-40B4-BE49-F238E27FC236}">
                  <a16:creationId xmlns:a16="http://schemas.microsoft.com/office/drawing/2014/main" id="{A49B3B6A-2140-AF5B-3A8A-12578BCC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98" t="9010" r="25366" b="3080"/>
            <a:stretch/>
          </p:blipFill>
          <p:spPr>
            <a:xfrm>
              <a:off x="8060968" y="1787213"/>
              <a:ext cx="1802160" cy="179426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16" name="Picture 15" descr="A group of women holding a sign&#10;&#10;Description automatically generated">
              <a:extLst>
                <a:ext uri="{FF2B5EF4-FFF2-40B4-BE49-F238E27FC236}">
                  <a16:creationId xmlns:a16="http://schemas.microsoft.com/office/drawing/2014/main" id="{82A66BF8-3559-BB0D-0907-2C5075CB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09" t="6301" r="16145" b="2369"/>
            <a:stretch/>
          </p:blipFill>
          <p:spPr>
            <a:xfrm>
              <a:off x="8060968" y="0"/>
              <a:ext cx="1821940" cy="179012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5" name="Picture 24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5A140A48-AA73-F39E-D3DC-21F6A50F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28" t="15" r="19594" b="4655"/>
            <a:stretch/>
          </p:blipFill>
          <p:spPr>
            <a:xfrm rot="16200000">
              <a:off x="9856556" y="-13821"/>
              <a:ext cx="1805727" cy="1802158"/>
            </a:xfrm>
            <a:custGeom>
              <a:avLst/>
              <a:gdLst>
                <a:gd name="connsiteX0" fmla="*/ 1716169 w 1716169"/>
                <a:gd name="connsiteY0" fmla="*/ 0 h 1743389"/>
                <a:gd name="connsiteX1" fmla="*/ 1716169 w 1716169"/>
                <a:gd name="connsiteY1" fmla="*/ 1743389 h 1743389"/>
                <a:gd name="connsiteX2" fmla="*/ 0 w 1716169"/>
                <a:gd name="connsiteY2" fmla="*/ 1743389 h 1743389"/>
                <a:gd name="connsiteX3" fmla="*/ 0 w 1716169"/>
                <a:gd name="connsiteY3" fmla="*/ 0 h 174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6169" h="1743389">
                  <a:moveTo>
                    <a:pt x="1716169" y="0"/>
                  </a:moveTo>
                  <a:lnTo>
                    <a:pt x="1716169" y="1743389"/>
                  </a:lnTo>
                  <a:lnTo>
                    <a:pt x="0" y="174338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9" name="Picture 28" descr="A person holding up a paper&#10;&#10;Description automatically generated">
              <a:extLst>
                <a:ext uri="{FF2B5EF4-FFF2-40B4-BE49-F238E27FC236}">
                  <a16:creationId xmlns:a16="http://schemas.microsoft.com/office/drawing/2014/main" id="{3D29E03D-BAA1-A18B-37AF-806294D2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28" t="8040" r="17299" b="258"/>
            <a:stretch/>
          </p:blipFill>
          <p:spPr>
            <a:xfrm>
              <a:off x="9863128" y="5368639"/>
              <a:ext cx="1795333" cy="167831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30" name="Picture 29" descr="A person and person sitting in chairs&#10;&#10;Description automatically generated">
              <a:extLst>
                <a:ext uri="{FF2B5EF4-FFF2-40B4-BE49-F238E27FC236}">
                  <a16:creationId xmlns:a16="http://schemas.microsoft.com/office/drawing/2014/main" id="{7A378586-98EB-04C1-FAAB-6585C81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6" t="36927" r="-82" b="272"/>
            <a:stretch/>
          </p:blipFill>
          <p:spPr>
            <a:xfrm>
              <a:off x="8058412" y="3583631"/>
              <a:ext cx="1814167" cy="179426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31" name="Picture 30" descr="A group of people standing outside a building&#10;&#10;Description automatically generated">
              <a:extLst>
                <a:ext uri="{FF2B5EF4-FFF2-40B4-BE49-F238E27FC236}">
                  <a16:creationId xmlns:a16="http://schemas.microsoft.com/office/drawing/2014/main" id="{AA272586-DF48-4397-08EF-6795E6A3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3" t="4506" r="18521" b="184"/>
            <a:stretch/>
          </p:blipFill>
          <p:spPr>
            <a:xfrm>
              <a:off x="9863128" y="3590346"/>
              <a:ext cx="1795333" cy="178754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32" name="Picture 31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B6B6DAE3-A13E-E927-5EB5-D51F08EE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55" t="5725" r="27014" b="2208"/>
            <a:stretch/>
          </p:blipFill>
          <p:spPr>
            <a:xfrm>
              <a:off x="6238090" y="3584336"/>
              <a:ext cx="1819280" cy="179355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5517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5E6694-126B-84D2-068D-1567FA993A30}"/>
              </a:ext>
            </a:extLst>
          </p:cNvPr>
          <p:cNvGrpSpPr/>
          <p:nvPr/>
        </p:nvGrpSpPr>
        <p:grpSpPr>
          <a:xfrm>
            <a:off x="210044" y="361372"/>
            <a:ext cx="4757338" cy="6210611"/>
            <a:chOff x="6238089" y="-18077"/>
            <a:chExt cx="5422411" cy="7078850"/>
          </a:xfrm>
        </p:grpSpPr>
        <p:pic>
          <p:nvPicPr>
            <p:cNvPr id="16" name="Picture 15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5A705635-D79F-F8EB-FCDB-162A6FAA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876" t="4596" r="9492" b="2374"/>
            <a:stretch/>
          </p:blipFill>
          <p:spPr>
            <a:xfrm>
              <a:off x="6238090" y="5270650"/>
              <a:ext cx="1834367" cy="179012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17" name="Picture 16" descr="A group of people holding red badges&#10;&#10;Description automatically generated">
              <a:extLst>
                <a:ext uri="{FF2B5EF4-FFF2-40B4-BE49-F238E27FC236}">
                  <a16:creationId xmlns:a16="http://schemas.microsoft.com/office/drawing/2014/main" id="{1DBD3B7F-EA07-07F0-CA61-8A12568B7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79" t="8485" r="15597" b="39612"/>
            <a:stretch/>
          </p:blipFill>
          <p:spPr>
            <a:xfrm>
              <a:off x="6238090" y="1790073"/>
              <a:ext cx="1830769" cy="1791404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18" name="Picture 17" descr="A group of people holding a sign&#10;&#10;Description automatically generated">
              <a:extLst>
                <a:ext uri="{FF2B5EF4-FFF2-40B4-BE49-F238E27FC236}">
                  <a16:creationId xmlns:a16="http://schemas.microsoft.com/office/drawing/2014/main" id="{E63FD679-C672-3D55-F508-13D453FC6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0" t="22914" r="25223" b="4438"/>
            <a:stretch/>
          </p:blipFill>
          <p:spPr>
            <a:xfrm>
              <a:off x="9858340" y="1787213"/>
              <a:ext cx="1802160" cy="1794264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19" name="Picture 18" descr="A group of women posing for a photo&#10;&#10;Description automatically generated">
              <a:extLst>
                <a:ext uri="{FF2B5EF4-FFF2-40B4-BE49-F238E27FC236}">
                  <a16:creationId xmlns:a16="http://schemas.microsoft.com/office/drawing/2014/main" id="{DAAE55F3-C432-7DAD-EB46-7FCE6C84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94" t="-382" r="17198" b="10771"/>
            <a:stretch/>
          </p:blipFill>
          <p:spPr>
            <a:xfrm>
              <a:off x="8058412" y="5370736"/>
              <a:ext cx="1821123" cy="1678781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0" name="Picture 19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999D2F72-5C4D-592C-1147-0E833072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08" t="7808" r="12925" b="50354"/>
            <a:stretch/>
          </p:blipFill>
          <p:spPr>
            <a:xfrm>
              <a:off x="6238089" y="-18077"/>
              <a:ext cx="1985846" cy="1865767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1" name="Picture 20" descr="A group of people sitting in chairs&#10;&#10;Description automatically generated">
              <a:extLst>
                <a:ext uri="{FF2B5EF4-FFF2-40B4-BE49-F238E27FC236}">
                  <a16:creationId xmlns:a16="http://schemas.microsoft.com/office/drawing/2014/main" id="{A79FD860-2BDD-3D26-84D5-6EC45546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98" t="9010" r="25366" b="3080"/>
            <a:stretch/>
          </p:blipFill>
          <p:spPr>
            <a:xfrm>
              <a:off x="8060968" y="1787213"/>
              <a:ext cx="1802160" cy="179426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2" name="Picture 21" descr="A group of women holding a sign&#10;&#10;Description automatically generated">
              <a:extLst>
                <a:ext uri="{FF2B5EF4-FFF2-40B4-BE49-F238E27FC236}">
                  <a16:creationId xmlns:a16="http://schemas.microsoft.com/office/drawing/2014/main" id="{4B2BC2FB-AF34-7C71-C49D-2E40ABDC1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09" t="6301" r="16145" b="2369"/>
            <a:stretch/>
          </p:blipFill>
          <p:spPr>
            <a:xfrm>
              <a:off x="8060968" y="0"/>
              <a:ext cx="1821940" cy="179012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3" name="Picture 22" descr="A person speaking into a microphone&#10;&#10;Description automatically generated">
              <a:extLst>
                <a:ext uri="{FF2B5EF4-FFF2-40B4-BE49-F238E27FC236}">
                  <a16:creationId xmlns:a16="http://schemas.microsoft.com/office/drawing/2014/main" id="{334ED2AB-AEA1-57B5-4A2A-5CEC81B83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728" t="15" r="19594" b="4655"/>
            <a:stretch/>
          </p:blipFill>
          <p:spPr>
            <a:xfrm rot="16200000">
              <a:off x="9856556" y="-13821"/>
              <a:ext cx="1805727" cy="1802158"/>
            </a:xfrm>
            <a:custGeom>
              <a:avLst/>
              <a:gdLst>
                <a:gd name="connsiteX0" fmla="*/ 1716169 w 1716169"/>
                <a:gd name="connsiteY0" fmla="*/ 0 h 1743389"/>
                <a:gd name="connsiteX1" fmla="*/ 1716169 w 1716169"/>
                <a:gd name="connsiteY1" fmla="*/ 1743389 h 1743389"/>
                <a:gd name="connsiteX2" fmla="*/ 0 w 1716169"/>
                <a:gd name="connsiteY2" fmla="*/ 1743389 h 1743389"/>
                <a:gd name="connsiteX3" fmla="*/ 0 w 1716169"/>
                <a:gd name="connsiteY3" fmla="*/ 0 h 174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6169" h="1743389">
                  <a:moveTo>
                    <a:pt x="1716169" y="0"/>
                  </a:moveTo>
                  <a:lnTo>
                    <a:pt x="1716169" y="1743389"/>
                  </a:lnTo>
                  <a:lnTo>
                    <a:pt x="0" y="174338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Picture 23" descr="A person holding up a paper&#10;&#10;Description automatically generated">
              <a:extLst>
                <a:ext uri="{FF2B5EF4-FFF2-40B4-BE49-F238E27FC236}">
                  <a16:creationId xmlns:a16="http://schemas.microsoft.com/office/drawing/2014/main" id="{DD6FFB4E-BA05-1644-9DB5-5632303D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28" t="8040" r="17299" b="258"/>
            <a:stretch/>
          </p:blipFill>
          <p:spPr>
            <a:xfrm>
              <a:off x="9863128" y="5368639"/>
              <a:ext cx="1795333" cy="167831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5" name="Picture 24" descr="A person and person sitting in chairs&#10;&#10;Description automatically generated">
              <a:extLst>
                <a:ext uri="{FF2B5EF4-FFF2-40B4-BE49-F238E27FC236}">
                  <a16:creationId xmlns:a16="http://schemas.microsoft.com/office/drawing/2014/main" id="{C60C093F-A2C4-FC33-F906-E2F558DF8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56" t="36927" r="-82" b="272"/>
            <a:stretch/>
          </p:blipFill>
          <p:spPr>
            <a:xfrm>
              <a:off x="8058412" y="3583631"/>
              <a:ext cx="1814167" cy="1794263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6" name="Picture 25" descr="A group of people standing outside a building&#10;&#10;Description automatically generated">
              <a:extLst>
                <a:ext uri="{FF2B5EF4-FFF2-40B4-BE49-F238E27FC236}">
                  <a16:creationId xmlns:a16="http://schemas.microsoft.com/office/drawing/2014/main" id="{CD1FA673-1076-0242-44DD-F6EFE318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3" t="4506" r="18521" b="184"/>
            <a:stretch/>
          </p:blipFill>
          <p:spPr>
            <a:xfrm>
              <a:off x="9863128" y="3590346"/>
              <a:ext cx="1795333" cy="178754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  <p:pic>
          <p:nvPicPr>
            <p:cNvPr id="27" name="Picture 26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43776A51-4663-B2B1-788F-209415AA8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55" t="5725" r="27014" b="2208"/>
            <a:stretch/>
          </p:blipFill>
          <p:spPr>
            <a:xfrm>
              <a:off x="6238090" y="3584336"/>
              <a:ext cx="1819280" cy="1793558"/>
            </a:xfrm>
            <a:custGeom>
              <a:avLst/>
              <a:gdLst>
                <a:gd name="connsiteX0" fmla="*/ 0 w 1743389"/>
                <a:gd name="connsiteY0" fmla="*/ 0 h 1716169"/>
                <a:gd name="connsiteX1" fmla="*/ 1743389 w 1743389"/>
                <a:gd name="connsiteY1" fmla="*/ 0 h 1716169"/>
                <a:gd name="connsiteX2" fmla="*/ 1743389 w 1743389"/>
                <a:gd name="connsiteY2" fmla="*/ 1716169 h 1716169"/>
                <a:gd name="connsiteX3" fmla="*/ 0 w 1743389"/>
                <a:gd name="connsiteY3" fmla="*/ 1716169 h 171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3389" h="1716169">
                  <a:moveTo>
                    <a:pt x="0" y="0"/>
                  </a:moveTo>
                  <a:lnTo>
                    <a:pt x="1743389" y="0"/>
                  </a:lnTo>
                  <a:lnTo>
                    <a:pt x="1743389" y="1716169"/>
                  </a:lnTo>
                  <a:lnTo>
                    <a:pt x="0" y="1716169"/>
                  </a:lnTo>
                  <a:close/>
                </a:path>
              </a:pathLst>
            </a:cu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89A48D2-6E5A-DE71-551E-5AA8A4CDBC33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3" name="Google Shape;309;p4">
              <a:extLst>
                <a:ext uri="{FF2B5EF4-FFF2-40B4-BE49-F238E27FC236}">
                  <a16:creationId xmlns:a16="http://schemas.microsoft.com/office/drawing/2014/main" id="{386C3A96-2D2B-4C22-3922-3579A65A7214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4" name="Google Shape;310;p4">
              <a:extLst>
                <a:ext uri="{FF2B5EF4-FFF2-40B4-BE49-F238E27FC236}">
                  <a16:creationId xmlns:a16="http://schemas.microsoft.com/office/drawing/2014/main" id="{BFC3D208-96BB-9B09-44F3-B8F7EE04ACF5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5" name="Google Shape;309;p4">
              <a:extLst>
                <a:ext uri="{FF2B5EF4-FFF2-40B4-BE49-F238E27FC236}">
                  <a16:creationId xmlns:a16="http://schemas.microsoft.com/office/drawing/2014/main" id="{3660A25B-0824-2554-61E8-66C496125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pic>
        <p:nvPicPr>
          <p:cNvPr id="7" name="Picture 6" descr="A qr code with red and blue dots&#10;&#10;Description automatically generated">
            <a:extLst>
              <a:ext uri="{FF2B5EF4-FFF2-40B4-BE49-F238E27FC236}">
                <a16:creationId xmlns:a16="http://schemas.microsoft.com/office/drawing/2014/main" id="{F7A8D582-4329-24F7-FA10-7CFB4AB844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735" y="634381"/>
            <a:ext cx="1745162" cy="17451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F79877-7A97-E87C-50C9-3BAC58FA1800}"/>
              </a:ext>
            </a:extLst>
          </p:cNvPr>
          <p:cNvSpPr txBox="1">
            <a:spLocks/>
          </p:cNvSpPr>
          <p:nvPr/>
        </p:nvSpPr>
        <p:spPr>
          <a:xfrm>
            <a:off x="6056179" y="3616250"/>
            <a:ext cx="5778018" cy="70259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accent1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  <a:t>Let’s Connect!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573097-8BF4-2C6B-2831-430C201BFEAA}"/>
              </a:ext>
            </a:extLst>
          </p:cNvPr>
          <p:cNvSpPr txBox="1">
            <a:spLocks/>
          </p:cNvSpPr>
          <p:nvPr/>
        </p:nvSpPr>
        <p:spPr>
          <a:xfrm>
            <a:off x="6106979" y="4318844"/>
            <a:ext cx="4978041" cy="1032194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300" err="1">
                <a:solidFill>
                  <a:srgbClr val="3F3E3F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  <a:t>info@womeninnutraceuticals.org</a:t>
            </a:r>
            <a:endParaRPr lang="en-US" sz="1400" b="1" spc="300">
              <a:solidFill>
                <a:srgbClr val="3F3E3F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  <a:p>
            <a:pPr algn="l"/>
            <a:endParaRPr lang="en-US" sz="1400" b="1" spc="300">
              <a:solidFill>
                <a:srgbClr val="3F3E3F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  <a:p>
            <a:pPr algn="l"/>
            <a:r>
              <a:rPr lang="en-US" sz="1400" b="1" spc="300" err="1">
                <a:solidFill>
                  <a:srgbClr val="3F3E3F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  <a:t>womeninnutraceuticals.org</a:t>
            </a:r>
            <a:endParaRPr lang="en-US" sz="1400" b="1" spc="300">
              <a:solidFill>
                <a:srgbClr val="3F3E3F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  <a:p>
            <a:pPr algn="l"/>
            <a:endParaRPr lang="en-US" sz="1400" b="1" spc="300">
              <a:solidFill>
                <a:srgbClr val="3F3E3F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5EDDA767-0491-5D95-C37A-3AA45B87CF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4730" y="1044339"/>
            <a:ext cx="2203901" cy="925246"/>
          </a:xfrm>
          <a:prstGeom prst="rect">
            <a:avLst/>
          </a:prstGeom>
        </p:spPr>
      </p:pic>
      <p:pic>
        <p:nvPicPr>
          <p:cNvPr id="11" name="Picture 2" descr="vecteezy_linkedin-logo-png-linkedin-icon-transparent-png_18930585_835 –  Blake Oliver">
            <a:hlinkClick r:id="rId17"/>
            <a:extLst>
              <a:ext uri="{FF2B5EF4-FFF2-40B4-BE49-F238E27FC236}">
                <a16:creationId xmlns:a16="http://schemas.microsoft.com/office/drawing/2014/main" id="{62BEE2D6-8F23-1216-1F04-7465C8A84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39" y="5351038"/>
            <a:ext cx="57912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stagram logo png, Instagram logo transparent png, Instagram icon  transparent free png 23986891 PNG">
            <a:hlinkClick r:id="rId19"/>
            <a:extLst>
              <a:ext uri="{FF2B5EF4-FFF2-40B4-BE49-F238E27FC236}">
                <a16:creationId xmlns:a16="http://schemas.microsoft.com/office/drawing/2014/main" id="{5C6065E8-8280-5FB5-E373-5103CA44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27" y="5393227"/>
            <a:ext cx="492012" cy="4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21"/>
            <a:extLst>
              <a:ext uri="{FF2B5EF4-FFF2-40B4-BE49-F238E27FC236}">
                <a16:creationId xmlns:a16="http://schemas.microsoft.com/office/drawing/2014/main" id="{C4BF4865-807F-DD7E-5601-E9CAF4E139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8551" y="5449456"/>
            <a:ext cx="378419" cy="379553"/>
          </a:xfrm>
          <a:prstGeom prst="rect">
            <a:avLst/>
          </a:prstGeom>
        </p:spPr>
      </p:pic>
      <p:pic>
        <p:nvPicPr>
          <p:cNvPr id="14" name="Picture 13">
            <a:hlinkClick r:id="rId23"/>
            <a:extLst>
              <a:ext uri="{FF2B5EF4-FFF2-40B4-BE49-F238E27FC236}">
                <a16:creationId xmlns:a16="http://schemas.microsoft.com/office/drawing/2014/main" id="{CE2B63AA-24FE-613B-777F-827BC3D60A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76282" y="5449455"/>
            <a:ext cx="380404" cy="3795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A89348C-CBA0-E2B7-51FC-80F41DF637CE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E6AC-7E60-CD6A-F416-8BF3EFF8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048401-E552-8FCE-05E6-545CAA8B02C4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EEC68D45-9D10-42CC-88E9-F25427F127EC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5464CC62-78DA-D4D7-1EC5-E28C3D7E0B29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6951A04E-6D0E-EDFB-FF47-258FA690C0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F9E5041F-1A12-8348-BB4D-D795C1C4719F}"/>
              </a:ext>
            </a:extLst>
          </p:cNvPr>
          <p:cNvSpPr txBox="1">
            <a:spLocks/>
          </p:cNvSpPr>
          <p:nvPr/>
        </p:nvSpPr>
        <p:spPr>
          <a:xfrm>
            <a:off x="488702" y="552366"/>
            <a:ext cx="10994871" cy="149934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latin typeface="Futura PT Bold" panose="020B0902020204020203" pitchFamily="34" charset="0"/>
              </a:rPr>
              <a:t>WIN SPOTLIGHT SPEAKERS</a:t>
            </a:r>
            <a:br>
              <a:rPr lang="en-US" sz="2800">
                <a:latin typeface="Futura PT Bold" panose="020B0902020204020203" pitchFamily="34" charset="0"/>
              </a:rPr>
            </a:br>
            <a:br>
              <a:rPr lang="en-US" sz="2800">
                <a:latin typeface="Futura PT Bold" panose="020B0902020204020203" pitchFamily="34" charset="0"/>
              </a:rPr>
            </a:br>
            <a:endParaRPr lang="en-US" sz="2800" b="1" spc="300">
              <a:latin typeface="Futura PT Bold" panose="020B090202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BBDFE4-ECF2-E653-8748-EB9D3350A2E3}"/>
              </a:ext>
            </a:extLst>
          </p:cNvPr>
          <p:cNvSpPr/>
          <p:nvPr/>
        </p:nvSpPr>
        <p:spPr>
          <a:xfrm>
            <a:off x="905729" y="1353312"/>
            <a:ext cx="10127488" cy="45719"/>
          </a:xfrm>
          <a:prstGeom prst="rect">
            <a:avLst/>
          </a:prstGeom>
          <a:solidFill>
            <a:srgbClr val="FC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pic>
        <p:nvPicPr>
          <p:cNvPr id="3" name="Google Shape;370;g1efb5d2bc0d_0_3">
            <a:extLst>
              <a:ext uri="{FF2B5EF4-FFF2-40B4-BE49-F238E27FC236}">
                <a16:creationId xmlns:a16="http://schemas.microsoft.com/office/drawing/2014/main" id="{DF446787-3F91-51B2-A9D4-56712371E6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084E5C-24B8-21BF-0048-395F0FC9D422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29CBE9-3554-580C-7F86-50051133EEC1}"/>
              </a:ext>
            </a:extLst>
          </p:cNvPr>
          <p:cNvSpPr txBox="1">
            <a:spLocks/>
          </p:cNvSpPr>
          <p:nvPr/>
        </p:nvSpPr>
        <p:spPr>
          <a:xfrm>
            <a:off x="5986137" y="1966846"/>
            <a:ext cx="2512848" cy="26923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Anand Swaroop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42D6DC9D-A398-F555-A2FB-7A8021F3956D}"/>
              </a:ext>
            </a:extLst>
          </p:cNvPr>
          <p:cNvSpPr txBox="1">
            <a:spLocks/>
          </p:cNvSpPr>
          <p:nvPr/>
        </p:nvSpPr>
        <p:spPr>
          <a:xfrm>
            <a:off x="5666827" y="2381804"/>
            <a:ext cx="3193957" cy="58362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Founder &amp; President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Cepham Inc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Board Member, WIN</a:t>
            </a:r>
          </a:p>
        </p:txBody>
      </p:sp>
      <p:pic>
        <p:nvPicPr>
          <p:cNvPr id="2054" name="Picture 6" descr="Growth Asia Summit 2026 - Speaker Profile Page">
            <a:extLst>
              <a:ext uri="{FF2B5EF4-FFF2-40B4-BE49-F238E27FC236}">
                <a16:creationId xmlns:a16="http://schemas.microsoft.com/office/drawing/2014/main" id="{4C929D02-28D8-DBEA-510D-C5A3F890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2" y="3455943"/>
            <a:ext cx="1211604" cy="12116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C56B695-C623-9AF2-F72C-BA97C1741C1F}"/>
              </a:ext>
            </a:extLst>
          </p:cNvPr>
          <p:cNvSpPr txBox="1">
            <a:spLocks/>
          </p:cNvSpPr>
          <p:nvPr/>
        </p:nvSpPr>
        <p:spPr>
          <a:xfrm>
            <a:off x="449065" y="4766456"/>
            <a:ext cx="1515393" cy="28098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Gillian Fish 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453AD9C5-B3FB-5563-2C95-26EF5B65BCE1}"/>
              </a:ext>
            </a:extLst>
          </p:cNvPr>
          <p:cNvSpPr txBox="1">
            <a:spLocks/>
          </p:cNvSpPr>
          <p:nvPr/>
        </p:nvSpPr>
        <p:spPr>
          <a:xfrm>
            <a:off x="283261" y="5207360"/>
            <a:ext cx="1770976" cy="88806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Founder &amp; CEO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The 6AM Agency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Founding Member &amp;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Regional Co-Chair APAC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WIN</a:t>
            </a:r>
          </a:p>
        </p:txBody>
      </p:sp>
      <p:pic>
        <p:nvPicPr>
          <p:cNvPr id="2056" name="Picture 8" descr="Michelle Martin - President &amp; COO, Cypress Minerals | Board Member, WIN and  A Thousand Plus | LinkedIn">
            <a:extLst>
              <a:ext uri="{FF2B5EF4-FFF2-40B4-BE49-F238E27FC236}">
                <a16:creationId xmlns:a16="http://schemas.microsoft.com/office/drawing/2014/main" id="{0179CD2E-A843-E8B5-8AD0-D9EA0D2F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30" y="3460131"/>
            <a:ext cx="1208506" cy="12085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6A82407-95A4-A29C-6742-4FF36A0E12EC}"/>
              </a:ext>
            </a:extLst>
          </p:cNvPr>
          <p:cNvSpPr txBox="1">
            <a:spLocks/>
          </p:cNvSpPr>
          <p:nvPr/>
        </p:nvSpPr>
        <p:spPr>
          <a:xfrm>
            <a:off x="2504262" y="4750798"/>
            <a:ext cx="1770975" cy="28098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Michelle Martin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1FAC471E-C71E-B1F6-7258-33E5D18EDC68}"/>
              </a:ext>
            </a:extLst>
          </p:cNvPr>
          <p:cNvSpPr txBox="1">
            <a:spLocks/>
          </p:cNvSpPr>
          <p:nvPr/>
        </p:nvSpPr>
        <p:spPr>
          <a:xfrm>
            <a:off x="2437197" y="5228226"/>
            <a:ext cx="1770976" cy="88806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President &amp; CEO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Cypress Minerals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Founding Member &amp;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Vice President, WIN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&amp; A Thousand Plus 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AED51AE-C76C-6420-DC89-1CB407A92D3F}"/>
              </a:ext>
            </a:extLst>
          </p:cNvPr>
          <p:cNvSpPr txBox="1">
            <a:spLocks/>
          </p:cNvSpPr>
          <p:nvPr/>
        </p:nvSpPr>
        <p:spPr>
          <a:xfrm>
            <a:off x="4806004" y="4735574"/>
            <a:ext cx="1515393" cy="28098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Kenn Israel 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3E7F865C-AD0B-17EE-0C76-A16A3E09F06A}"/>
              </a:ext>
            </a:extLst>
          </p:cNvPr>
          <p:cNvSpPr txBox="1">
            <a:spLocks/>
          </p:cNvSpPr>
          <p:nvPr/>
        </p:nvSpPr>
        <p:spPr>
          <a:xfrm>
            <a:off x="4621825" y="5262631"/>
            <a:ext cx="1770976" cy="74956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Founder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M/s </a:t>
            </a:r>
            <a:r>
              <a:rPr lang="en-US" sz="1400" dirty="0" err="1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BeyondBrands</a:t>
            </a:r>
            <a:endParaRPr lang="en-US" sz="1400" dirty="0">
              <a:solidFill>
                <a:srgbClr val="0D0205"/>
              </a:solidFill>
              <a:latin typeface="Futura PT Medium" panose="020B0602020204020303" pitchFamily="34" charset="0"/>
              <a:cs typeface="Arial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Uzbekistan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Regional Co-Chair EU, WIN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C849CEA-71D6-58BC-D659-D70857F173CC}"/>
              </a:ext>
            </a:extLst>
          </p:cNvPr>
          <p:cNvSpPr txBox="1">
            <a:spLocks/>
          </p:cNvSpPr>
          <p:nvPr/>
        </p:nvSpPr>
        <p:spPr>
          <a:xfrm>
            <a:off x="6874885" y="4714959"/>
            <a:ext cx="2206291" cy="29662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Dr Meenakshi Singh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6214EED5-9769-0B8D-0B73-BFBB923E26CD}"/>
              </a:ext>
            </a:extLst>
          </p:cNvPr>
          <p:cNvSpPr txBox="1">
            <a:spLocks/>
          </p:cNvSpPr>
          <p:nvPr/>
        </p:nvSpPr>
        <p:spPr>
          <a:xfrm>
            <a:off x="7119529" y="5197818"/>
            <a:ext cx="1770976" cy="116531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Chief Scientist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Technology Management Directorate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Council of Scientific &amp; Industrial Research,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New Delhi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C803B40-74ED-CCDF-7935-7780ED44AA86}"/>
              </a:ext>
            </a:extLst>
          </p:cNvPr>
          <p:cNvSpPr txBox="1">
            <a:spLocks/>
          </p:cNvSpPr>
          <p:nvPr/>
        </p:nvSpPr>
        <p:spPr>
          <a:xfrm>
            <a:off x="9380436" y="4744563"/>
            <a:ext cx="2417330" cy="31002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err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Aldrine</a:t>
            </a:r>
            <a:r>
              <a:rPr lang="en-US" sz="16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 Olive D Souza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F6FA0DF8-FC8B-ECDD-56FE-319C74F93DE3}"/>
              </a:ext>
            </a:extLst>
          </p:cNvPr>
          <p:cNvSpPr txBox="1">
            <a:spLocks/>
          </p:cNvSpPr>
          <p:nvPr/>
        </p:nvSpPr>
        <p:spPr>
          <a:xfrm>
            <a:off x="9557747" y="5322960"/>
            <a:ext cx="1770976" cy="38972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Global Marketing Lead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>
                <a:solidFill>
                  <a:srgbClr val="0D0205"/>
                </a:solidFill>
                <a:latin typeface="Futura PT Medium" panose="020B0602020204020303" pitchFamily="34" charset="0"/>
                <a:cs typeface="Arial"/>
              </a:rPr>
              <a:t>Bio-Gen Extracts Pty Ltd</a:t>
            </a:r>
          </a:p>
        </p:txBody>
      </p:sp>
      <p:pic>
        <p:nvPicPr>
          <p:cNvPr id="2058" name="Picture 10" descr="Kenn Israel - Cultivating Wellness and Supporting Innovation in  Nutraceuticals | LinkedIn">
            <a:extLst>
              <a:ext uri="{FF2B5EF4-FFF2-40B4-BE49-F238E27FC236}">
                <a16:creationId xmlns:a16="http://schemas.microsoft.com/office/drawing/2014/main" id="{BC1CF5EC-26CD-87BA-FEF1-94347FED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40" y="3428999"/>
            <a:ext cx="1208506" cy="12085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eenakshi SINGH | Chief Scientist | Ph.D. | Council of Scientific and  Industrial Research (CSIR), New Delhi, New Delhi | CSIR | Technology  Management Directorate, | Research profile">
            <a:extLst>
              <a:ext uri="{FF2B5EF4-FFF2-40B4-BE49-F238E27FC236}">
                <a16:creationId xmlns:a16="http://schemas.microsoft.com/office/drawing/2014/main" id="{035DA14A-EED4-C5D3-5C71-88E00CDB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06" y="3428999"/>
            <a:ext cx="1208506" cy="12085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C6B7818-FDD8-5FF4-A569-584D4E05BCA9}"/>
              </a:ext>
            </a:extLst>
          </p:cNvPr>
          <p:cNvGrpSpPr/>
          <p:nvPr/>
        </p:nvGrpSpPr>
        <p:grpSpPr>
          <a:xfrm>
            <a:off x="9987257" y="3476143"/>
            <a:ext cx="1454281" cy="1336151"/>
            <a:chOff x="9658764" y="2925913"/>
            <a:chExt cx="1817341" cy="16671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54B2968-384F-0122-CDCC-E843FDDDB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6625" b="64813" l="53878" r="72925">
                          <a14:foregroundMark x1="59728" y1="56813" x2="66259" y2="56625"/>
                          <a14:foregroundMark x1="66259" y1="56625" x2="66939" y2="56750"/>
                          <a14:foregroundMark x1="53878" y1="59625" x2="54422" y2="62187"/>
                          <a14:foregroundMark x1="60000" y1="64813" x2="66259" y2="64813"/>
                          <a14:foregroundMark x1="66259" y1="64813" x2="66531" y2="64813"/>
                          <a14:backgroundMark x1="53605" y1="62187" x2="53605" y2="65125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0" t="55868" r="24508" b="34173"/>
            <a:stretch>
              <a:fillRect/>
            </a:stretch>
          </p:blipFill>
          <p:spPr>
            <a:xfrm>
              <a:off x="9658764" y="2925913"/>
              <a:ext cx="1817341" cy="166712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E0388A9-BEEF-1A67-3DDF-0777F4AF7496}"/>
                </a:ext>
              </a:extLst>
            </p:cNvPr>
            <p:cNvSpPr/>
            <p:nvPr/>
          </p:nvSpPr>
          <p:spPr>
            <a:xfrm>
              <a:off x="9749745" y="2999231"/>
              <a:ext cx="1527377" cy="1449057"/>
            </a:xfrm>
            <a:prstGeom prst="ellipse">
              <a:avLst/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pic>
        <p:nvPicPr>
          <p:cNvPr id="8" name="Picture 7" descr="Anand Swaroop, Ph.D. - Pitch Publicity NYC">
            <a:extLst>
              <a:ext uri="{FF2B5EF4-FFF2-40B4-BE49-F238E27FC236}">
                <a16:creationId xmlns:a16="http://schemas.microsoft.com/office/drawing/2014/main" id="{13441B8A-2E20-7465-854C-9B14C3976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1301" y="1672705"/>
            <a:ext cx="1313407" cy="1344722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492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5626F-8DF9-68FD-D751-92C586312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72606-6099-A1C2-EFF9-77E1E7D75595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E5DF9E20-5B4B-88C3-3788-D57D21ECD153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17C15B06-3A86-717C-FA83-5F997ED6E830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5DDAE6C5-4079-D4D7-008E-D5ACBCF3C1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674AD4B2-AF41-B4FA-A86E-8AAAE3A07E85}"/>
              </a:ext>
            </a:extLst>
          </p:cNvPr>
          <p:cNvSpPr txBox="1">
            <a:spLocks/>
          </p:cNvSpPr>
          <p:nvPr/>
        </p:nvSpPr>
        <p:spPr>
          <a:xfrm>
            <a:off x="609600" y="457200"/>
            <a:ext cx="10810010" cy="6234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Sponsors &amp; Partnerships </a:t>
            </a:r>
          </a:p>
        </p:txBody>
      </p:sp>
      <p:pic>
        <p:nvPicPr>
          <p:cNvPr id="15" name="Google Shape;370;g1efb5d2bc0d_0_3">
            <a:extLst>
              <a:ext uri="{FF2B5EF4-FFF2-40B4-BE49-F238E27FC236}">
                <a16:creationId xmlns:a16="http://schemas.microsoft.com/office/drawing/2014/main" id="{239ED98A-7116-DBD5-5C51-D50A4C0561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9F116FA-1354-89E2-2F10-038FBAD7FC3E}"/>
              </a:ext>
            </a:extLst>
          </p:cNvPr>
          <p:cNvSpPr/>
          <p:nvPr/>
        </p:nvSpPr>
        <p:spPr>
          <a:xfrm>
            <a:off x="628453" y="1115641"/>
            <a:ext cx="10789920" cy="45719"/>
          </a:xfrm>
          <a:prstGeom prst="rect">
            <a:avLst/>
          </a:prstGeom>
          <a:solidFill>
            <a:srgbClr val="FC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pic>
        <p:nvPicPr>
          <p:cNvPr id="6" name="Picture 8" descr="Home">
            <a:extLst>
              <a:ext uri="{FF2B5EF4-FFF2-40B4-BE49-F238E27FC236}">
                <a16:creationId xmlns:a16="http://schemas.microsoft.com/office/drawing/2014/main" id="{8C55527C-0C0E-9796-7D71-DDF36C51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21" y="1993890"/>
            <a:ext cx="1356878" cy="44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06DC463-E3B6-590A-6001-6F967228FA35}"/>
              </a:ext>
            </a:extLst>
          </p:cNvPr>
          <p:cNvGrpSpPr/>
          <p:nvPr/>
        </p:nvGrpSpPr>
        <p:grpSpPr>
          <a:xfrm>
            <a:off x="6170976" y="1838507"/>
            <a:ext cx="5179270" cy="774445"/>
            <a:chOff x="2890789" y="3284750"/>
            <a:chExt cx="6532842" cy="976841"/>
          </a:xfrm>
        </p:grpSpPr>
        <p:pic>
          <p:nvPicPr>
            <p:cNvPr id="13" name="Picture 10" descr="Cepham Ingredients">
              <a:extLst>
                <a:ext uri="{FF2B5EF4-FFF2-40B4-BE49-F238E27FC236}">
                  <a16:creationId xmlns:a16="http://schemas.microsoft.com/office/drawing/2014/main" id="{F3802BA6-4A18-B3A6-1B01-84543D7C6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789" y="3287910"/>
              <a:ext cx="970520" cy="97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logo with a tree and text&#10;&#10;Description automatically generated">
              <a:extLst>
                <a:ext uri="{FF2B5EF4-FFF2-40B4-BE49-F238E27FC236}">
                  <a16:creationId xmlns:a16="http://schemas.microsoft.com/office/drawing/2014/main" id="{90CE23FB-7025-10E4-6340-0B29506E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4917" y="3284750"/>
              <a:ext cx="1267420" cy="976841"/>
            </a:xfrm>
            <a:prstGeom prst="rect">
              <a:avLst/>
            </a:prstGeom>
          </p:spPr>
        </p:pic>
        <p:pic>
          <p:nvPicPr>
            <p:cNvPr id="23" name="Picture 22" descr="A close-up of a logo&#10;&#10;Description automatically generated">
              <a:extLst>
                <a:ext uri="{FF2B5EF4-FFF2-40B4-BE49-F238E27FC236}">
                  <a16:creationId xmlns:a16="http://schemas.microsoft.com/office/drawing/2014/main" id="{CE1D1651-E93A-B048-43A4-E62A703D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5944" y="3365296"/>
              <a:ext cx="1122978" cy="815748"/>
            </a:xfrm>
            <a:prstGeom prst="rect">
              <a:avLst/>
            </a:prstGeom>
          </p:spPr>
        </p:pic>
        <p:pic>
          <p:nvPicPr>
            <p:cNvPr id="24" name="Picture 23" descr="A logo of a company&#10;&#10;Description automatically generated">
              <a:extLst>
                <a:ext uri="{FF2B5EF4-FFF2-40B4-BE49-F238E27FC236}">
                  <a16:creationId xmlns:a16="http://schemas.microsoft.com/office/drawing/2014/main" id="{379F00CA-160D-F6E1-7897-C4A99C68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2529" y="3526442"/>
              <a:ext cx="1541102" cy="493457"/>
            </a:xfrm>
            <a:prstGeom prst="rect">
              <a:avLst/>
            </a:prstGeom>
          </p:spPr>
        </p:pic>
      </p:grp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54A417AD-CC30-29B8-5B01-8A20CEF237EB}"/>
              </a:ext>
            </a:extLst>
          </p:cNvPr>
          <p:cNvSpPr txBox="1">
            <a:spLocks/>
          </p:cNvSpPr>
          <p:nvPr/>
        </p:nvSpPr>
        <p:spPr>
          <a:xfrm>
            <a:off x="7933205" y="4781085"/>
            <a:ext cx="1893097" cy="104046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rgbClr val="2A486B"/>
              </a:buClr>
            </a:pPr>
            <a:r>
              <a:rPr lang="en-US" sz="1600">
                <a:solidFill>
                  <a:schemeClr val="bg1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  <a:t>2024 Person of the Year: Women in Nutraceuticals</a:t>
            </a:r>
            <a:br>
              <a:rPr lang="en-US" sz="1600">
                <a:solidFill>
                  <a:schemeClr val="bg1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</a:br>
            <a:endParaRPr lang="en-US" sz="1600">
              <a:solidFill>
                <a:schemeClr val="bg1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2C00480-63AE-C4D0-8BC7-054486D59115}"/>
              </a:ext>
            </a:extLst>
          </p:cNvPr>
          <p:cNvGrpSpPr/>
          <p:nvPr/>
        </p:nvGrpSpPr>
        <p:grpSpPr>
          <a:xfrm>
            <a:off x="572532" y="3318323"/>
            <a:ext cx="10899801" cy="759053"/>
            <a:chOff x="425493" y="4690542"/>
            <a:chExt cx="12154973" cy="846462"/>
          </a:xfrm>
        </p:grpSpPr>
        <p:pic>
          <p:nvPicPr>
            <p:cNvPr id="38" name="Picture 18" descr="Amin Wasserman &amp; Gurnani logo">
              <a:extLst>
                <a:ext uri="{FF2B5EF4-FFF2-40B4-BE49-F238E27FC236}">
                  <a16:creationId xmlns:a16="http://schemas.microsoft.com/office/drawing/2014/main" id="{3C4734A7-89F0-E6D6-3FAC-60136FC2A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93" y="4800997"/>
              <a:ext cx="1556253" cy="62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A red and black logo&#10;&#10;Description automatically generated">
              <a:extLst>
                <a:ext uri="{FF2B5EF4-FFF2-40B4-BE49-F238E27FC236}">
                  <a16:creationId xmlns:a16="http://schemas.microsoft.com/office/drawing/2014/main" id="{DDC9041E-82E0-23FE-A80F-602255C7C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00219" y="4712774"/>
              <a:ext cx="760103" cy="801998"/>
            </a:xfrm>
            <a:prstGeom prst="rect">
              <a:avLst/>
            </a:prstGeom>
          </p:spPr>
        </p:pic>
        <p:pic>
          <p:nvPicPr>
            <p:cNvPr id="41" name="Picture 40" descr="A blue and green text on a white background&#10;&#10;Description automatically generated">
              <a:extLst>
                <a:ext uri="{FF2B5EF4-FFF2-40B4-BE49-F238E27FC236}">
                  <a16:creationId xmlns:a16="http://schemas.microsoft.com/office/drawing/2014/main" id="{CFEDA1C5-8C21-1F64-E74A-0E617330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41644" y="4776245"/>
              <a:ext cx="1821082" cy="675056"/>
            </a:xfrm>
            <a:prstGeom prst="rect">
              <a:avLst/>
            </a:prstGeom>
          </p:spPr>
        </p:pic>
        <p:pic>
          <p:nvPicPr>
            <p:cNvPr id="42" name="Picture 41" descr="A close-up of a logo&#10;&#10;Description automatically generated">
              <a:extLst>
                <a:ext uri="{FF2B5EF4-FFF2-40B4-BE49-F238E27FC236}">
                  <a16:creationId xmlns:a16="http://schemas.microsoft.com/office/drawing/2014/main" id="{2BB8AE7F-5C5B-47BC-8B4D-03C92092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1855" y="4774955"/>
              <a:ext cx="1199666" cy="677636"/>
            </a:xfrm>
            <a:prstGeom prst="rect">
              <a:avLst/>
            </a:prstGeom>
          </p:spPr>
        </p:pic>
        <p:pic>
          <p:nvPicPr>
            <p:cNvPr id="43" name="Picture 42" descr="A blue and white logo&#10;&#10;Description automatically generated">
              <a:extLst>
                <a:ext uri="{FF2B5EF4-FFF2-40B4-BE49-F238E27FC236}">
                  <a16:creationId xmlns:a16="http://schemas.microsoft.com/office/drawing/2014/main" id="{71BED302-607E-E2C9-0837-6C41F85E2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59949" y="4773659"/>
              <a:ext cx="1023300" cy="680228"/>
            </a:xfrm>
            <a:prstGeom prst="rect">
              <a:avLst/>
            </a:prstGeom>
          </p:spPr>
        </p:pic>
        <p:pic>
          <p:nvPicPr>
            <p:cNvPr id="44" name="Picture 43" descr="A logo for a company&#10;&#10;Description automatically generated">
              <a:extLst>
                <a:ext uri="{FF2B5EF4-FFF2-40B4-BE49-F238E27FC236}">
                  <a16:creationId xmlns:a16="http://schemas.microsoft.com/office/drawing/2014/main" id="{A5723794-7E45-3D1C-4D43-9EB0D538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1257" y="4801398"/>
              <a:ext cx="1099561" cy="624751"/>
            </a:xfrm>
            <a:prstGeom prst="rect">
              <a:avLst/>
            </a:prstGeom>
          </p:spPr>
        </p:pic>
        <p:pic>
          <p:nvPicPr>
            <p:cNvPr id="45" name="Picture 44" descr="A logo for a company&#10;&#10;Description automatically generated">
              <a:extLst>
                <a:ext uri="{FF2B5EF4-FFF2-40B4-BE49-F238E27FC236}">
                  <a16:creationId xmlns:a16="http://schemas.microsoft.com/office/drawing/2014/main" id="{E9BA6301-CED2-BCAA-8CCA-BF4E9A1CA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38462" y="4771251"/>
              <a:ext cx="1126372" cy="685045"/>
            </a:xfrm>
            <a:prstGeom prst="rect">
              <a:avLst/>
            </a:prstGeom>
          </p:spPr>
        </p:pic>
        <p:pic>
          <p:nvPicPr>
            <p:cNvPr id="54" name="Picture 53" descr="A logo with green balls&#10;&#10;Description automatically generated">
              <a:extLst>
                <a:ext uri="{FF2B5EF4-FFF2-40B4-BE49-F238E27FC236}">
                  <a16:creationId xmlns:a16="http://schemas.microsoft.com/office/drawing/2014/main" id="{9011917B-72F8-9303-9706-9DF776600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703501" y="4690542"/>
              <a:ext cx="876965" cy="846462"/>
            </a:xfrm>
            <a:prstGeom prst="rect">
              <a:avLst/>
            </a:prstGeom>
          </p:spPr>
        </p:pic>
        <p:pic>
          <p:nvPicPr>
            <p:cNvPr id="55" name="Picture 54" descr="A green and white logo&#10;&#10;Description automatically generated">
              <a:extLst>
                <a:ext uri="{FF2B5EF4-FFF2-40B4-BE49-F238E27FC236}">
                  <a16:creationId xmlns:a16="http://schemas.microsoft.com/office/drawing/2014/main" id="{8A828107-E0E3-7E0B-126B-AE33AFC46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810404" y="4796016"/>
              <a:ext cx="1671679" cy="63551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680B182-2C13-F282-1C39-9C50E4BBA43A}"/>
              </a:ext>
            </a:extLst>
          </p:cNvPr>
          <p:cNvGrpSpPr/>
          <p:nvPr/>
        </p:nvGrpSpPr>
        <p:grpSpPr>
          <a:xfrm>
            <a:off x="537093" y="4075347"/>
            <a:ext cx="10887170" cy="948477"/>
            <a:chOff x="461550" y="5431056"/>
            <a:chExt cx="12140887" cy="1057699"/>
          </a:xfrm>
        </p:grpSpPr>
        <p:pic>
          <p:nvPicPr>
            <p:cNvPr id="46" name="Picture 45" descr="A blue and green logo&#10;&#10;Description automatically generated">
              <a:extLst>
                <a:ext uri="{FF2B5EF4-FFF2-40B4-BE49-F238E27FC236}">
                  <a16:creationId xmlns:a16="http://schemas.microsoft.com/office/drawing/2014/main" id="{0F050B27-F2E8-673F-8A1A-CD42A1096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4311" y="5588758"/>
              <a:ext cx="568126" cy="742294"/>
            </a:xfrm>
            <a:prstGeom prst="rect">
              <a:avLst/>
            </a:prstGeom>
          </p:spPr>
        </p:pic>
        <p:pic>
          <p:nvPicPr>
            <p:cNvPr id="47" name="Picture 46" descr="A hexagon shaped logo with a letter a and a beaker&#10;&#10;Description automatically generated">
              <a:extLst>
                <a:ext uri="{FF2B5EF4-FFF2-40B4-BE49-F238E27FC236}">
                  <a16:creationId xmlns:a16="http://schemas.microsoft.com/office/drawing/2014/main" id="{D2FA303F-A869-299D-4AF8-309341D7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61550" y="5431056"/>
              <a:ext cx="978767" cy="1057699"/>
            </a:xfrm>
            <a:prstGeom prst="rect">
              <a:avLst/>
            </a:prstGeom>
          </p:spPr>
        </p:pic>
        <p:pic>
          <p:nvPicPr>
            <p:cNvPr id="48" name="Picture 47" descr="A green and blue logo&#10;&#10;Description automatically generated">
              <a:extLst>
                <a:ext uri="{FF2B5EF4-FFF2-40B4-BE49-F238E27FC236}">
                  <a16:creationId xmlns:a16="http://schemas.microsoft.com/office/drawing/2014/main" id="{1C8F5F46-5F51-3622-EC6D-1FCA4532F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10254" y="5572537"/>
              <a:ext cx="1549475" cy="774737"/>
            </a:xfrm>
            <a:prstGeom prst="rect">
              <a:avLst/>
            </a:prstGeom>
          </p:spPr>
        </p:pic>
        <p:pic>
          <p:nvPicPr>
            <p:cNvPr id="49" name="Picture 48" descr="A black and white logo&#10;&#10;Description automatically generated">
              <a:extLst>
                <a:ext uri="{FF2B5EF4-FFF2-40B4-BE49-F238E27FC236}">
                  <a16:creationId xmlns:a16="http://schemas.microsoft.com/office/drawing/2014/main" id="{AEEEEDBC-9535-4991-0C47-07EC3E600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87722" y="5572536"/>
              <a:ext cx="1381750" cy="774738"/>
            </a:xfrm>
            <a:prstGeom prst="rect">
              <a:avLst/>
            </a:prstGeom>
          </p:spPr>
        </p:pic>
        <p:pic>
          <p:nvPicPr>
            <p:cNvPr id="50" name="Picture 49" descr="A close-up of a logo&#10;&#10;Description automatically generated">
              <a:extLst>
                <a:ext uri="{FF2B5EF4-FFF2-40B4-BE49-F238E27FC236}">
                  <a16:creationId xmlns:a16="http://schemas.microsoft.com/office/drawing/2014/main" id="{5484D90F-3963-8FF0-781C-5AB09AA9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8793" y="5619791"/>
              <a:ext cx="1899661" cy="680228"/>
            </a:xfrm>
            <a:prstGeom prst="rect">
              <a:avLst/>
            </a:prstGeom>
          </p:spPr>
        </p:pic>
        <p:pic>
          <p:nvPicPr>
            <p:cNvPr id="51" name="Picture 50" descr="A logo with a hexagon and a leaf&#10;&#10;Description automatically generated">
              <a:extLst>
                <a:ext uri="{FF2B5EF4-FFF2-40B4-BE49-F238E27FC236}">
                  <a16:creationId xmlns:a16="http://schemas.microsoft.com/office/drawing/2014/main" id="{639A064E-CAAA-552A-8974-DF7FB3F98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70862" y="5656403"/>
              <a:ext cx="1053115" cy="607004"/>
            </a:xfrm>
            <a:prstGeom prst="rect">
              <a:avLst/>
            </a:prstGeom>
          </p:spPr>
        </p:pic>
        <p:pic>
          <p:nvPicPr>
            <p:cNvPr id="52" name="Picture 51" descr="A yellow circle with a green sprout in the middle&#10;&#10;Description automatically generated">
              <a:extLst>
                <a:ext uri="{FF2B5EF4-FFF2-40B4-BE49-F238E27FC236}">
                  <a16:creationId xmlns:a16="http://schemas.microsoft.com/office/drawing/2014/main" id="{7114FB7F-7924-18E8-6C2A-A3BADF08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610263" y="5544051"/>
              <a:ext cx="811587" cy="831709"/>
            </a:xfrm>
            <a:prstGeom prst="rect">
              <a:avLst/>
            </a:prstGeom>
          </p:spPr>
        </p:pic>
        <p:pic>
          <p:nvPicPr>
            <p:cNvPr id="53" name="Picture 52" descr="A close-up of a logo&#10;&#10;Description automatically generated">
              <a:extLst>
                <a:ext uri="{FF2B5EF4-FFF2-40B4-BE49-F238E27FC236}">
                  <a16:creationId xmlns:a16="http://schemas.microsoft.com/office/drawing/2014/main" id="{C52FC4AC-89B1-BDEF-3085-F83C28EB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596187" y="5629757"/>
              <a:ext cx="1258883" cy="660297"/>
            </a:xfrm>
            <a:prstGeom prst="rect">
              <a:avLst/>
            </a:prstGeom>
          </p:spPr>
        </p:pic>
        <p:pic>
          <p:nvPicPr>
            <p:cNvPr id="56" name="Picture 55" descr="A logo with a sun and green leaves&#10;&#10;Description automatically generated">
              <a:extLst>
                <a:ext uri="{FF2B5EF4-FFF2-40B4-BE49-F238E27FC236}">
                  <a16:creationId xmlns:a16="http://schemas.microsoft.com/office/drawing/2014/main" id="{A23BBBDB-24EC-5E20-1DDB-DF6CE5F0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830013" y="5622377"/>
              <a:ext cx="1575131" cy="67505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69A0934-9084-AE31-2A5C-31F2D0742653}"/>
              </a:ext>
            </a:extLst>
          </p:cNvPr>
          <p:cNvGrpSpPr/>
          <p:nvPr/>
        </p:nvGrpSpPr>
        <p:grpSpPr>
          <a:xfrm>
            <a:off x="1037598" y="1380629"/>
            <a:ext cx="3268242" cy="326305"/>
            <a:chOff x="4390922" y="1443259"/>
            <a:chExt cx="3268242" cy="326305"/>
          </a:xfrm>
        </p:grpSpPr>
        <p:sp>
          <p:nvSpPr>
            <p:cNvPr id="20" name="Rectangle: Diagonal Corners Rounded 19">
              <a:extLst>
                <a:ext uri="{FF2B5EF4-FFF2-40B4-BE49-F238E27FC236}">
                  <a16:creationId xmlns:a16="http://schemas.microsoft.com/office/drawing/2014/main" id="{765D4390-8685-325B-5F31-88349E19D13B}"/>
                </a:ext>
              </a:extLst>
            </p:cNvPr>
            <p:cNvSpPr/>
            <p:nvPr/>
          </p:nvSpPr>
          <p:spPr>
            <a:xfrm>
              <a:off x="4390922" y="1443259"/>
              <a:ext cx="3247366" cy="326305"/>
            </a:xfrm>
            <a:prstGeom prst="round2DiagRect">
              <a:avLst>
                <a:gd name="adj1" fmla="val 32870"/>
                <a:gd name="adj2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utura PT Bold" panose="020B090202020402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FE22F-4351-CAE3-CBE0-959530559751}"/>
                </a:ext>
              </a:extLst>
            </p:cNvPr>
            <p:cNvSpPr txBox="1"/>
            <p:nvPr/>
          </p:nvSpPr>
          <p:spPr>
            <a:xfrm>
              <a:off x="4411800" y="1475396"/>
              <a:ext cx="3247364" cy="2560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 i="0">
                  <a:solidFill>
                    <a:schemeClr val="bg1"/>
                  </a:solidFill>
                  <a:effectLst/>
                  <a:latin typeface="Futura PT Bold" panose="020B0902020204020203" pitchFamily="34" charset="0"/>
                </a:rPr>
                <a:t>Platinum Sponsors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266CC7E-7A14-E446-53D1-A3B346910939}"/>
              </a:ext>
            </a:extLst>
          </p:cNvPr>
          <p:cNvGrpSpPr/>
          <p:nvPr/>
        </p:nvGrpSpPr>
        <p:grpSpPr>
          <a:xfrm>
            <a:off x="6865786" y="1380110"/>
            <a:ext cx="3247366" cy="326305"/>
            <a:chOff x="6415963" y="1430883"/>
            <a:chExt cx="3247366" cy="326305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B2318F4D-339A-C7B3-D22F-11132564F9EA}"/>
                </a:ext>
              </a:extLst>
            </p:cNvPr>
            <p:cNvSpPr/>
            <p:nvPr/>
          </p:nvSpPr>
          <p:spPr>
            <a:xfrm>
              <a:off x="6415963" y="1430883"/>
              <a:ext cx="3247366" cy="326305"/>
            </a:xfrm>
            <a:prstGeom prst="round2DiagRect">
              <a:avLst>
                <a:gd name="adj1" fmla="val 3287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utura PT Bold" panose="020B090202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EE5EFF-DC8E-256D-454C-3C1370D4743C}"/>
                </a:ext>
              </a:extLst>
            </p:cNvPr>
            <p:cNvSpPr txBox="1"/>
            <p:nvPr/>
          </p:nvSpPr>
          <p:spPr>
            <a:xfrm>
              <a:off x="6415964" y="1463020"/>
              <a:ext cx="3247364" cy="2560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 i="0">
                  <a:effectLst/>
                  <a:latin typeface="Futura PT Bold" panose="020B0902020204020203" pitchFamily="34" charset="0"/>
                </a:rPr>
                <a:t>Gold Sponsors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84A19EF-71C8-6798-6BCC-1D39AA3AB10D}"/>
              </a:ext>
            </a:extLst>
          </p:cNvPr>
          <p:cNvGrpSpPr/>
          <p:nvPr/>
        </p:nvGrpSpPr>
        <p:grpSpPr>
          <a:xfrm>
            <a:off x="3970776" y="2832321"/>
            <a:ext cx="3247366" cy="326305"/>
            <a:chOff x="4390922" y="4227407"/>
            <a:chExt cx="3247366" cy="326305"/>
          </a:xfrm>
        </p:grpSpPr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97284B33-2348-8E74-D1F9-2F7412F8E956}"/>
                </a:ext>
              </a:extLst>
            </p:cNvPr>
            <p:cNvSpPr/>
            <p:nvPr/>
          </p:nvSpPr>
          <p:spPr>
            <a:xfrm>
              <a:off x="4390922" y="4227407"/>
              <a:ext cx="3247366" cy="326305"/>
            </a:xfrm>
            <a:prstGeom prst="round2DiagRect">
              <a:avLst>
                <a:gd name="adj1" fmla="val 3287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utura PT Bold" panose="020B090202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83185F-007D-EE85-CD9B-8CC77009BE9F}"/>
                </a:ext>
              </a:extLst>
            </p:cNvPr>
            <p:cNvSpPr txBox="1"/>
            <p:nvPr/>
          </p:nvSpPr>
          <p:spPr>
            <a:xfrm>
              <a:off x="4390923" y="4259544"/>
              <a:ext cx="3247364" cy="25603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 i="0" dirty="0">
                  <a:effectLst/>
                  <a:latin typeface="Futura PT Bold"/>
                </a:rPr>
                <a:t>Silver Sponsors 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59B552D-1EC8-02FF-7283-E65E74E6365B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C1AE67-4944-C7EA-C596-C9AC2EE1A073}"/>
              </a:ext>
            </a:extLst>
          </p:cNvPr>
          <p:cNvGrpSpPr/>
          <p:nvPr/>
        </p:nvGrpSpPr>
        <p:grpSpPr>
          <a:xfrm>
            <a:off x="624490" y="5147217"/>
            <a:ext cx="9721884" cy="754349"/>
            <a:chOff x="1010709" y="1765191"/>
            <a:chExt cx="11293552" cy="8762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4F9FC4-8BA6-8E30-07D1-38121C695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01718" y="1916174"/>
              <a:ext cx="812661" cy="57433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DF90CF-E4C8-A503-6583-E067DCFD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046401" y="1862670"/>
              <a:ext cx="1257860" cy="6813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E8E8E4-F4F8-8A5B-81E3-088169E4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10709" y="1765191"/>
              <a:ext cx="794146" cy="87629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FAED22-14CF-A4DE-FEDF-1F533A86A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321414" y="1922800"/>
              <a:ext cx="1668478" cy="5610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A40F96-1273-0270-99B4-17E99097D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062731" y="1858590"/>
              <a:ext cx="1270469" cy="68950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B2125D-D188-166F-4531-CDE5F019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239551" y="1832172"/>
              <a:ext cx="2158636" cy="7423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B251C1-3BE7-77EE-B5D1-1D5526119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538347" y="1858590"/>
              <a:ext cx="736610" cy="68950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0522DB5-9280-BC40-7880-BDF84634B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109153" y="1959549"/>
              <a:ext cx="910154" cy="48758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7E8F6CD-F1D8-21FC-C083-BA5DA61D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728124" y="1902334"/>
              <a:ext cx="1354527" cy="602012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C938CDA-1213-7A99-EF6B-B5FF2DD95C3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776147" y="5270479"/>
            <a:ext cx="685027" cy="4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1DB78-F66C-7CB1-6906-EB7A3DD15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B3867F1-B09B-4035-1D9B-86CBA6F17438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93799CFC-1148-8BC4-611D-E267A04000E2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E77FF090-F866-B557-2B9A-C3A66E6B6986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36A31537-8BFA-585B-660B-7CA5B3EAF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B7BA8351-8880-C432-29EA-97D7FB393AE4}"/>
              </a:ext>
            </a:extLst>
          </p:cNvPr>
          <p:cNvSpPr txBox="1">
            <a:spLocks/>
          </p:cNvSpPr>
          <p:nvPr/>
        </p:nvSpPr>
        <p:spPr>
          <a:xfrm>
            <a:off x="609600" y="457200"/>
            <a:ext cx="10810010" cy="6234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Sponsors &amp; Partnerships </a:t>
            </a:r>
          </a:p>
        </p:txBody>
      </p:sp>
      <p:pic>
        <p:nvPicPr>
          <p:cNvPr id="15" name="Google Shape;370;g1efb5d2bc0d_0_3">
            <a:extLst>
              <a:ext uri="{FF2B5EF4-FFF2-40B4-BE49-F238E27FC236}">
                <a16:creationId xmlns:a16="http://schemas.microsoft.com/office/drawing/2014/main" id="{B3F61CD8-EC0B-589A-A4DF-158C8C17A3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E52AA8-3532-2C82-10B6-611F8D3AD796}"/>
              </a:ext>
            </a:extLst>
          </p:cNvPr>
          <p:cNvSpPr/>
          <p:nvPr/>
        </p:nvSpPr>
        <p:spPr>
          <a:xfrm>
            <a:off x="628453" y="1115641"/>
            <a:ext cx="10789920" cy="45719"/>
          </a:xfrm>
          <a:prstGeom prst="rect">
            <a:avLst/>
          </a:prstGeom>
          <a:solidFill>
            <a:srgbClr val="FC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CAE47EC2-3921-4772-0F0F-DB6DEB1011E3}"/>
              </a:ext>
            </a:extLst>
          </p:cNvPr>
          <p:cNvSpPr txBox="1">
            <a:spLocks/>
          </p:cNvSpPr>
          <p:nvPr/>
        </p:nvSpPr>
        <p:spPr>
          <a:xfrm>
            <a:off x="7933205" y="4781085"/>
            <a:ext cx="1893097" cy="104046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buClr>
                <a:srgbClr val="2A486B"/>
              </a:buClr>
            </a:pPr>
            <a:r>
              <a:rPr lang="en-US" sz="1600">
                <a:solidFill>
                  <a:schemeClr val="bg1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  <a:t>2024 Person of the Year: Women in Nutraceuticals</a:t>
            </a:r>
            <a:br>
              <a:rPr lang="en-US" sz="1600">
                <a:solidFill>
                  <a:schemeClr val="bg1"/>
                </a:solidFill>
                <a:latin typeface="Futura PT Book" panose="020B0502020204020303" pitchFamily="34" charset="0"/>
                <a:cs typeface="Futura Medium" panose="020B0602020204020303" pitchFamily="34" charset="-79"/>
              </a:rPr>
            </a:br>
            <a:endParaRPr lang="en-US" sz="1600">
              <a:solidFill>
                <a:schemeClr val="bg1"/>
              </a:solidFill>
              <a:latin typeface="Futura PT Book" panose="020B0502020204020303" pitchFamily="34" charset="0"/>
              <a:cs typeface="Futura Medium" panose="020B0602020204020303" pitchFamily="34" charset="-79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0BBA0FA-3CF8-0408-4A37-3BA75AAEBDE6}"/>
              </a:ext>
            </a:extLst>
          </p:cNvPr>
          <p:cNvGrpSpPr/>
          <p:nvPr/>
        </p:nvGrpSpPr>
        <p:grpSpPr>
          <a:xfrm>
            <a:off x="4346557" y="1556364"/>
            <a:ext cx="3247366" cy="326305"/>
            <a:chOff x="4390922" y="2746116"/>
            <a:chExt cx="3247366" cy="326305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D3EF655B-431E-684D-1415-E93F6A4F853E}"/>
                </a:ext>
              </a:extLst>
            </p:cNvPr>
            <p:cNvSpPr/>
            <p:nvPr/>
          </p:nvSpPr>
          <p:spPr>
            <a:xfrm>
              <a:off x="4390922" y="2746116"/>
              <a:ext cx="3247366" cy="326305"/>
            </a:xfrm>
            <a:prstGeom prst="round2DiagRect">
              <a:avLst>
                <a:gd name="adj1" fmla="val 3287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utura PT Bold" panose="020B090202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4A5ECB-5C34-4E31-AEB1-E40F37AA8593}"/>
                </a:ext>
              </a:extLst>
            </p:cNvPr>
            <p:cNvSpPr txBox="1"/>
            <p:nvPr/>
          </p:nvSpPr>
          <p:spPr>
            <a:xfrm>
              <a:off x="4750925" y="2778253"/>
              <a:ext cx="2527360" cy="2560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 i="0">
                  <a:solidFill>
                    <a:schemeClr val="bg1"/>
                  </a:solidFill>
                  <a:effectLst/>
                  <a:latin typeface="Futura PT Bold" panose="020B0902020204020203" pitchFamily="34" charset="0"/>
                </a:rPr>
                <a:t>Founding Partners 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78E1384-3FFD-5FE9-B64D-F688834ADA7F}"/>
              </a:ext>
            </a:extLst>
          </p:cNvPr>
          <p:cNvGrpSpPr/>
          <p:nvPr/>
        </p:nvGrpSpPr>
        <p:grpSpPr>
          <a:xfrm>
            <a:off x="4388310" y="4776383"/>
            <a:ext cx="3247366" cy="326305"/>
            <a:chOff x="4390922" y="4227407"/>
            <a:chExt cx="3247366" cy="326305"/>
          </a:xfrm>
        </p:grpSpPr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B1703FF2-F8A4-B2FA-4FB6-C7F8364A2C94}"/>
                </a:ext>
              </a:extLst>
            </p:cNvPr>
            <p:cNvSpPr/>
            <p:nvPr/>
          </p:nvSpPr>
          <p:spPr>
            <a:xfrm>
              <a:off x="4390922" y="4227407"/>
              <a:ext cx="3247366" cy="326305"/>
            </a:xfrm>
            <a:prstGeom prst="round2DiagRect">
              <a:avLst>
                <a:gd name="adj1" fmla="val 3287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utura PT Bold" panose="020B090202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BDE43F-E4C8-F4DA-49AF-6E56E487B040}"/>
                </a:ext>
              </a:extLst>
            </p:cNvPr>
            <p:cNvSpPr txBox="1"/>
            <p:nvPr/>
          </p:nvSpPr>
          <p:spPr>
            <a:xfrm>
              <a:off x="4390923" y="4259544"/>
              <a:ext cx="3247364" cy="2560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 i="0">
                  <a:solidFill>
                    <a:schemeClr val="bg1"/>
                  </a:solidFill>
                  <a:effectLst/>
                  <a:latin typeface="Futura PT Bold" panose="020B0902020204020203" pitchFamily="34" charset="0"/>
                </a:rPr>
                <a:t>Partners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12AB9F3A-2E61-913F-FE13-13A3BCB09F21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D1D7CF-C2DE-4277-A3BA-21D34BDDE9CF}"/>
              </a:ext>
            </a:extLst>
          </p:cNvPr>
          <p:cNvGrpSpPr/>
          <p:nvPr/>
        </p:nvGrpSpPr>
        <p:grpSpPr>
          <a:xfrm>
            <a:off x="3687756" y="5587946"/>
            <a:ext cx="4499450" cy="594000"/>
            <a:chOff x="3182755" y="5891852"/>
            <a:chExt cx="5839127" cy="77085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7D2D923-FBE5-8D84-03D5-4FE250E6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55" y="5967324"/>
              <a:ext cx="1656655" cy="6953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178B76-D205-7E22-A8ED-754D96C5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6634" y="5891852"/>
              <a:ext cx="2286000" cy="762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435DA5-C073-E327-2635-597E3F69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7138" y="5927954"/>
              <a:ext cx="1804744" cy="68924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5EF9A7-0181-F4AD-99CD-10461F53C16F}"/>
              </a:ext>
            </a:extLst>
          </p:cNvPr>
          <p:cNvGrpSpPr/>
          <p:nvPr/>
        </p:nvGrpSpPr>
        <p:grpSpPr>
          <a:xfrm>
            <a:off x="1282724" y="2283240"/>
            <a:ext cx="9627165" cy="2077189"/>
            <a:chOff x="624433" y="3053170"/>
            <a:chExt cx="11183519" cy="241299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68B58CA-FD98-6A27-EBDC-D6B5FDCD5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3283" y="3087117"/>
              <a:ext cx="1538892" cy="52713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31D545A-3D00-504C-7149-828545CA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1830" y="3133403"/>
              <a:ext cx="889561" cy="7387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03B6C00-8117-93A6-C5D8-61AE4757E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7270" y="3242065"/>
              <a:ext cx="1036034" cy="44894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D45B30-E838-56EB-AB56-ABAD6F0FD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2465" y="3133403"/>
              <a:ext cx="798615" cy="66627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C0DE717-B85C-FCA0-18EA-03E9E48B7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5417" y="3186421"/>
              <a:ext cx="795773" cy="64328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AF706FE-EF36-DEBF-00A5-91B957E68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01469" y="3206315"/>
              <a:ext cx="1013164" cy="55860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EA6610A-D2BE-381A-A16C-E72D1A24C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34526" y="3161739"/>
              <a:ext cx="1024041" cy="59460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CD38A8F-4CAF-698A-7F9A-6D4683262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72667" y="3292288"/>
              <a:ext cx="1400124" cy="45367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6C24F22-D666-E676-1FC3-B417824B7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81327" y="4020757"/>
              <a:ext cx="1626625" cy="60245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9AC5092-4D88-BA27-E159-1F319686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4433" y="3168496"/>
              <a:ext cx="1207223" cy="49976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EE8FA3C-1F76-36AE-402B-0A409133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37384" y="3996786"/>
              <a:ext cx="1305181" cy="76869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DCADF8D-F741-33ED-D6AC-ECD15CA29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01391" y="4020757"/>
              <a:ext cx="1422746" cy="56586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4715F58-3FB4-0FB5-15D7-5BA9D9F8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56554" y="3911106"/>
              <a:ext cx="1509052" cy="81637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5DA7784-163F-66C8-2DB7-12DDD7DB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62479" y="3970329"/>
              <a:ext cx="1163652" cy="70672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8E6BD12-4645-E04D-1EC7-2A69891C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958469" y="3948300"/>
              <a:ext cx="1837466" cy="69115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72808C6-BDC0-9EC9-97C4-B4C8363B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16039" y="4793063"/>
              <a:ext cx="2476500" cy="6731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98C7231-1351-0681-EF9D-7CECDCD8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16086" y="4846717"/>
              <a:ext cx="1488518" cy="535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25915C17-DB78-D032-F58A-246F28E0D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762961" y="4866175"/>
              <a:ext cx="1704590" cy="50475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B6B9CF9-CE3C-17F5-3114-B26C6DC8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743323" y="3053170"/>
              <a:ext cx="788386" cy="89925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3862949-CC2A-B5B8-449E-AA924236E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556119" y="4847189"/>
              <a:ext cx="1731458" cy="52270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89E64D8-F1F0-E0D4-6201-4F9AFBBB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795935" y="4065477"/>
              <a:ext cx="1426005" cy="513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01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B9E85-5307-39B6-5B38-928FFA62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34CCFA2-D6E6-ABD7-867B-2E9BC9C52358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EB6F2D66-4937-42A2-B83F-2817810A5FE8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30BD105D-CE65-AD6B-F8FD-9615AABB227D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885E99A0-8DB6-57B3-4489-77644E0C1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BA20CDCC-15F8-5EC5-2830-AB1E13DA7ED2}"/>
              </a:ext>
            </a:extLst>
          </p:cNvPr>
          <p:cNvSpPr txBox="1">
            <a:spLocks/>
          </p:cNvSpPr>
          <p:nvPr/>
        </p:nvSpPr>
        <p:spPr>
          <a:xfrm>
            <a:off x="592877" y="552366"/>
            <a:ext cx="10994871" cy="1499341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WIN GLOBAL COMMITTEE APAC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05D9A-6809-9D60-0060-59BFF47FD282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pic>
        <p:nvPicPr>
          <p:cNvPr id="17" name="Google Shape;370;g1efb5d2bc0d_0_3">
            <a:extLst>
              <a:ext uri="{FF2B5EF4-FFF2-40B4-BE49-F238E27FC236}">
                <a16:creationId xmlns:a16="http://schemas.microsoft.com/office/drawing/2014/main" id="{CC4EF210-C711-9E79-85FD-BF0D5CC799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88;p5" descr="Ein Bild, das Person, Modeaccessoire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56A73140-5025-5BA3-FA75-5AA7329F75ED}"/>
              </a:ext>
            </a:extLst>
          </p:cNvPr>
          <p:cNvPicPr preferRelativeResize="0"/>
          <p:nvPr/>
        </p:nvPicPr>
        <p:blipFill rotWithShape="1">
          <a:blip r:embed="rId4"/>
          <a:srcRect l="13811" t="-1" r="9722" b="44088"/>
          <a:stretch/>
        </p:blipFill>
        <p:spPr>
          <a:xfrm>
            <a:off x="1703691" y="1813579"/>
            <a:ext cx="1625600" cy="16256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18" name="Picture 17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A6DC8483-9A03-6708-EBA7-B73B94A1D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12" t="433" r="9045" b="35224"/>
          <a:stretch>
            <a:fillRect/>
          </a:stretch>
        </p:blipFill>
        <p:spPr>
          <a:xfrm>
            <a:off x="5179060" y="1813579"/>
            <a:ext cx="1625600" cy="16256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</p:pic>
      <p:pic>
        <p:nvPicPr>
          <p:cNvPr id="19" name="Picture 2" descr="Rajat Mittal Shah">
            <a:extLst>
              <a:ext uri="{FF2B5EF4-FFF2-40B4-BE49-F238E27FC236}">
                <a16:creationId xmlns:a16="http://schemas.microsoft.com/office/drawing/2014/main" id="{913931DE-1DC8-89F2-7BE6-0F165DF7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29" y="1813579"/>
            <a:ext cx="1625600" cy="16256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90;p5">
            <a:extLst>
              <a:ext uri="{FF2B5EF4-FFF2-40B4-BE49-F238E27FC236}">
                <a16:creationId xmlns:a16="http://schemas.microsoft.com/office/drawing/2014/main" id="{CA1CED58-20C6-82C8-D135-14AB184D51C7}"/>
              </a:ext>
            </a:extLst>
          </p:cNvPr>
          <p:cNvSpPr txBox="1"/>
          <p:nvPr/>
        </p:nvSpPr>
        <p:spPr>
          <a:xfrm>
            <a:off x="873114" y="3614294"/>
            <a:ext cx="3286754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de-DE" sz="1600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Board Liaison</a:t>
            </a:r>
            <a:endParaRPr sz="1600" i="0" u="none" strike="noStrike" cap="none">
              <a:latin typeface="Futura PT Medium" panose="020B0602020204020303" pitchFamily="34" charset="0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b="1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Dr. Sybille Buchwald-Werner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600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CEO </a:t>
            </a:r>
            <a:r>
              <a:rPr lang="en-US" sz="1600" err="1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Newdays</a:t>
            </a:r>
            <a:endParaRPr sz="1600" i="0" u="none" strike="noStrike" cap="none">
              <a:latin typeface="Futura PT Medium" panose="020B0602020204020303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191;p5">
            <a:extLst>
              <a:ext uri="{FF2B5EF4-FFF2-40B4-BE49-F238E27FC236}">
                <a16:creationId xmlns:a16="http://schemas.microsoft.com/office/drawing/2014/main" id="{309D329D-A08A-5B8B-1A22-0E7AD6D98E36}"/>
              </a:ext>
            </a:extLst>
          </p:cNvPr>
          <p:cNvSpPr txBox="1"/>
          <p:nvPr/>
        </p:nvSpPr>
        <p:spPr>
          <a:xfrm>
            <a:off x="4348483" y="3614294"/>
            <a:ext cx="3286754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600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Co-Chair </a:t>
            </a:r>
            <a:r>
              <a:rPr lang="en-AU" sz="1600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APAC</a:t>
            </a:r>
            <a:endParaRPr sz="1600" i="0" u="none" strike="noStrike" cap="none">
              <a:latin typeface="Futura PT Medium" panose="020B0602020204020303" pitchFamily="34" charset="0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b="1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Gillian Fish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600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Founder &amp; CEO The 6AM Agency</a:t>
            </a:r>
            <a:endParaRPr sz="1600" i="0" u="none" strike="noStrike" cap="none">
              <a:latin typeface="Futura PT Medium" panose="020B0602020204020303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192;p5">
            <a:extLst>
              <a:ext uri="{FF2B5EF4-FFF2-40B4-BE49-F238E27FC236}">
                <a16:creationId xmlns:a16="http://schemas.microsoft.com/office/drawing/2014/main" id="{B3F1BA12-2E0F-1FA0-BA7A-A20809055B5C}"/>
              </a:ext>
            </a:extLst>
          </p:cNvPr>
          <p:cNvSpPr txBox="1"/>
          <p:nvPr/>
        </p:nvSpPr>
        <p:spPr>
          <a:xfrm>
            <a:off x="7823852" y="3614294"/>
            <a:ext cx="3286754" cy="166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Co-Chair APAC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latin typeface="Futura PT Medium" panose="020B0602020204020303" pitchFamily="34" charset="0"/>
                <a:cs typeface="Poppins"/>
                <a:sym typeface="Poppins"/>
              </a:rPr>
              <a:t>Global Liaison India</a:t>
            </a:r>
            <a:endParaRPr sz="1600">
              <a:latin typeface="Futura PT Medium" panose="020B0602020204020303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latin typeface="Futura PT Medium" panose="020B0602020204020303" pitchFamily="34" charset="0"/>
                <a:ea typeface="Poppins"/>
                <a:cs typeface="Poppins"/>
                <a:sym typeface="Poppins"/>
              </a:rPr>
              <a:t>Rajat Mittal Shah</a:t>
            </a:r>
          </a:p>
          <a:p>
            <a:pPr algn="ctr"/>
            <a:r>
              <a:rPr lang="en-GB" sz="1600">
                <a:latin typeface="Futura PT Medium" panose="020B0602020204020303" pitchFamily="34" charset="0"/>
                <a:cs typeface="Poppins"/>
              </a:rPr>
              <a:t>Cofounder &amp; Executive Director, </a:t>
            </a:r>
            <a:r>
              <a:rPr lang="en-GB" sz="1600" err="1">
                <a:latin typeface="Futura PT Medium" panose="020B0602020204020303" pitchFamily="34" charset="0"/>
                <a:cs typeface="Poppins"/>
              </a:rPr>
              <a:t>Nutriventia</a:t>
            </a:r>
            <a:endParaRPr lang="en-US" sz="1600">
              <a:latin typeface="Futura PT Medium" panose="020B0602020204020303" pitchFamily="34" charset="0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0" u="none" strike="noStrike" cap="none">
              <a:latin typeface="Futura PT Medium" panose="020B0602020204020303" pitchFamily="34" charset="0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65531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30A75-F8E8-225D-9F35-9C8AACBA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rapezoid 98">
            <a:extLst>
              <a:ext uri="{FF2B5EF4-FFF2-40B4-BE49-F238E27FC236}">
                <a16:creationId xmlns:a16="http://schemas.microsoft.com/office/drawing/2014/main" id="{A1DAD8F5-B59C-D9D5-56F7-A0186463CE10}"/>
              </a:ext>
            </a:extLst>
          </p:cNvPr>
          <p:cNvSpPr/>
          <p:nvPr/>
        </p:nvSpPr>
        <p:spPr>
          <a:xfrm>
            <a:off x="609600" y="1897380"/>
            <a:ext cx="10944651" cy="1531619"/>
          </a:xfrm>
          <a:prstGeom prst="trapezoid">
            <a:avLst>
              <a:gd name="adj" fmla="val 32683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584372-E7CC-9B1C-124A-3BB0872BBC54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AC221091-BC25-3939-6129-347ABB6BBF24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A1DEE5CE-AA8E-DBD6-9C04-F5A2D674875A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F59FC172-F543-30E6-B960-D3A9BB10E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A289ADF9-A8A7-110F-11E6-EA6A906782CB}"/>
              </a:ext>
            </a:extLst>
          </p:cNvPr>
          <p:cNvSpPr txBox="1">
            <a:spLocks/>
          </p:cNvSpPr>
          <p:nvPr/>
        </p:nvSpPr>
        <p:spPr>
          <a:xfrm>
            <a:off x="609600" y="457200"/>
            <a:ext cx="10810010" cy="6234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WIN’s Regional Committees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F92EE3-C2EE-3ACB-0E15-931AE5129AEF}"/>
              </a:ext>
            </a:extLst>
          </p:cNvPr>
          <p:cNvSpPr/>
          <p:nvPr/>
        </p:nvSpPr>
        <p:spPr>
          <a:xfrm>
            <a:off x="628453" y="1115641"/>
            <a:ext cx="10789920" cy="45719"/>
          </a:xfrm>
          <a:prstGeom prst="rect">
            <a:avLst/>
          </a:prstGeom>
          <a:solidFill>
            <a:srgbClr val="FC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BD3A89-023E-52AB-2005-CA8261561BEA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sp>
        <p:nvSpPr>
          <p:cNvPr id="23" name="Textfeld 15">
            <a:extLst>
              <a:ext uri="{FF2B5EF4-FFF2-40B4-BE49-F238E27FC236}">
                <a16:creationId xmlns:a16="http://schemas.microsoft.com/office/drawing/2014/main" id="{A2FCD120-88D2-F34A-D75D-39B88C0A999B}"/>
              </a:ext>
            </a:extLst>
          </p:cNvPr>
          <p:cNvSpPr txBox="1"/>
          <p:nvPr/>
        </p:nvSpPr>
        <p:spPr>
          <a:xfrm>
            <a:off x="1076569" y="3892998"/>
            <a:ext cx="3488771" cy="284321"/>
          </a:xfrm>
          <a:prstGeom prst="round2DiagRect">
            <a:avLst>
              <a:gd name="adj1" fmla="val 23262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19431" tIns="0" rIns="19431" bIns="0" rtlCol="0">
            <a:spAutoFit/>
          </a:bodyPr>
          <a:lstStyle/>
          <a:p>
            <a:pPr algn="ctr"/>
            <a:r>
              <a:rPr lang="en-US" sz="1600" noProof="0">
                <a:solidFill>
                  <a:schemeClr val="bg1"/>
                </a:solidFill>
                <a:latin typeface="Futura PT Medium" panose="020B0602020204020303" pitchFamily="34" charset="0"/>
              </a:rPr>
              <a:t>LINE SUB-CHAIR PER COUNTRY  </a:t>
            </a:r>
          </a:p>
        </p:txBody>
      </p:sp>
      <p:sp>
        <p:nvSpPr>
          <p:cNvPr id="40" name="Textfeld 22">
            <a:extLst>
              <a:ext uri="{FF2B5EF4-FFF2-40B4-BE49-F238E27FC236}">
                <a16:creationId xmlns:a16="http://schemas.microsoft.com/office/drawing/2014/main" id="{E6BE7EE6-FC5B-6AA2-E9F1-CEDB94F6BD65}"/>
              </a:ext>
            </a:extLst>
          </p:cNvPr>
          <p:cNvSpPr txBox="1"/>
          <p:nvPr/>
        </p:nvSpPr>
        <p:spPr>
          <a:xfrm>
            <a:off x="7403312" y="3895379"/>
            <a:ext cx="4150985" cy="281940"/>
          </a:xfrm>
          <a:prstGeom prst="round2DiagRect">
            <a:avLst>
              <a:gd name="adj1" fmla="val 2232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19431" tIns="0" rIns="19431" bIns="0" rtlCol="0">
            <a:spAutoFit/>
          </a:bodyPr>
          <a:lstStyle/>
          <a:p>
            <a:pPr algn="ctr"/>
            <a:r>
              <a:rPr lang="en-US" sz="1600" noProof="0">
                <a:solidFill>
                  <a:schemeClr val="bg1"/>
                </a:solidFill>
                <a:latin typeface="Futura PT Medium" panose="020B0602020204020303" pitchFamily="34" charset="0"/>
              </a:rPr>
              <a:t>EXPERT SUB-CHAIR PER COUNTRY  </a:t>
            </a:r>
          </a:p>
        </p:txBody>
      </p:sp>
      <p:sp>
        <p:nvSpPr>
          <p:cNvPr id="93" name="Textfeld 7">
            <a:extLst>
              <a:ext uri="{FF2B5EF4-FFF2-40B4-BE49-F238E27FC236}">
                <a16:creationId xmlns:a16="http://schemas.microsoft.com/office/drawing/2014/main" id="{CCAF59FE-3DAF-58DF-906F-5EDA9097C197}"/>
              </a:ext>
            </a:extLst>
          </p:cNvPr>
          <p:cNvSpPr txBox="1"/>
          <p:nvPr/>
        </p:nvSpPr>
        <p:spPr>
          <a:xfrm>
            <a:off x="1229071" y="2197519"/>
            <a:ext cx="160841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Futura PT Medium" panose="020B0602020204020303" pitchFamily="34" charset="0"/>
              </a:rPr>
              <a:t>Co-Chairs</a:t>
            </a:r>
            <a:br>
              <a:rPr lang="en-US" sz="1400" noProof="0">
                <a:latin typeface="Futura PT Medium" panose="020B0602020204020303" pitchFamily="34" charset="0"/>
              </a:rPr>
            </a:br>
            <a:r>
              <a:rPr lang="en-US" sz="1400" noProof="0">
                <a:latin typeface="Futura PT Medium" panose="020B0602020204020303" pitchFamily="34" charset="0"/>
              </a:rPr>
              <a:t>APAC</a:t>
            </a:r>
          </a:p>
        </p:txBody>
      </p:sp>
      <p:sp>
        <p:nvSpPr>
          <p:cNvPr id="91" name="Textfeld 13">
            <a:extLst>
              <a:ext uri="{FF2B5EF4-FFF2-40B4-BE49-F238E27FC236}">
                <a16:creationId xmlns:a16="http://schemas.microsoft.com/office/drawing/2014/main" id="{5BC40279-5D69-2703-94E1-551F8F1E7EB2}"/>
              </a:ext>
            </a:extLst>
          </p:cNvPr>
          <p:cNvSpPr txBox="1"/>
          <p:nvPr/>
        </p:nvSpPr>
        <p:spPr>
          <a:xfrm>
            <a:off x="5277717" y="2197519"/>
            <a:ext cx="160841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Futura PT Medium" panose="020B0602020204020303" pitchFamily="34" charset="0"/>
              </a:rPr>
              <a:t>Co-Chairs</a:t>
            </a:r>
            <a:br>
              <a:rPr lang="en-US" sz="1400" noProof="0">
                <a:latin typeface="Futura PT Medium" panose="020B0602020204020303" pitchFamily="34" charset="0"/>
              </a:rPr>
            </a:br>
            <a:r>
              <a:rPr lang="en-US" sz="1400" noProof="0">
                <a:latin typeface="Futura PT Medium" panose="020B0602020204020303" pitchFamily="34" charset="0"/>
              </a:rPr>
              <a:t>US</a:t>
            </a:r>
          </a:p>
        </p:txBody>
      </p:sp>
      <p:sp>
        <p:nvSpPr>
          <p:cNvPr id="89" name="Textfeld 17">
            <a:extLst>
              <a:ext uri="{FF2B5EF4-FFF2-40B4-BE49-F238E27FC236}">
                <a16:creationId xmlns:a16="http://schemas.microsoft.com/office/drawing/2014/main" id="{6D3A4719-4B8D-D52A-E9D5-1C245484C6FE}"/>
              </a:ext>
            </a:extLst>
          </p:cNvPr>
          <p:cNvSpPr txBox="1"/>
          <p:nvPr/>
        </p:nvSpPr>
        <p:spPr>
          <a:xfrm>
            <a:off x="7302040" y="2197519"/>
            <a:ext cx="160841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Futura PT Medium" panose="020B0602020204020303" pitchFamily="34" charset="0"/>
              </a:rPr>
              <a:t>Co-Chairs</a:t>
            </a:r>
            <a:br>
              <a:rPr lang="en-US" sz="1400" noProof="0">
                <a:latin typeface="Futura PT Medium" panose="020B0602020204020303" pitchFamily="34" charset="0"/>
              </a:rPr>
            </a:br>
            <a:r>
              <a:rPr lang="en-US" sz="1400" noProof="0">
                <a:latin typeface="Futura PT Medium" panose="020B0602020204020303" pitchFamily="34" charset="0"/>
              </a:rPr>
              <a:t>Africa</a:t>
            </a:r>
          </a:p>
        </p:txBody>
      </p:sp>
      <p:sp>
        <p:nvSpPr>
          <p:cNvPr id="87" name="Textfeld 20">
            <a:extLst>
              <a:ext uri="{FF2B5EF4-FFF2-40B4-BE49-F238E27FC236}">
                <a16:creationId xmlns:a16="http://schemas.microsoft.com/office/drawing/2014/main" id="{E2DC43F8-6DDF-5336-186A-EB2D3FA4BBD9}"/>
              </a:ext>
            </a:extLst>
          </p:cNvPr>
          <p:cNvSpPr txBox="1"/>
          <p:nvPr/>
        </p:nvSpPr>
        <p:spPr>
          <a:xfrm>
            <a:off x="9326363" y="2197519"/>
            <a:ext cx="160841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Futura PT Medium" panose="020B0602020204020303" pitchFamily="34" charset="0"/>
              </a:rPr>
              <a:t>Co-Chairs</a:t>
            </a:r>
            <a:br>
              <a:rPr lang="en-US" sz="1400" noProof="0">
                <a:latin typeface="Futura PT Medium" panose="020B0602020204020303" pitchFamily="34" charset="0"/>
              </a:rPr>
            </a:br>
            <a:r>
              <a:rPr lang="en-US" sz="1400" noProof="0">
                <a:latin typeface="Futura PT Medium" panose="020B0602020204020303" pitchFamily="34" charset="0"/>
              </a:rPr>
              <a:t>Middle East</a:t>
            </a:r>
          </a:p>
        </p:txBody>
      </p:sp>
      <p:sp>
        <p:nvSpPr>
          <p:cNvPr id="85" name="Textfeld 7">
            <a:extLst>
              <a:ext uri="{FF2B5EF4-FFF2-40B4-BE49-F238E27FC236}">
                <a16:creationId xmlns:a16="http://schemas.microsoft.com/office/drawing/2014/main" id="{7BD65DD6-5508-5404-862C-A04AAF3EC78F}"/>
              </a:ext>
            </a:extLst>
          </p:cNvPr>
          <p:cNvSpPr txBox="1"/>
          <p:nvPr/>
        </p:nvSpPr>
        <p:spPr>
          <a:xfrm>
            <a:off x="3253394" y="2197519"/>
            <a:ext cx="1608417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noProof="0">
                <a:latin typeface="Futura PT Medium" panose="020B0602020204020303" pitchFamily="34" charset="0"/>
              </a:rPr>
              <a:t>Co-Chairs</a:t>
            </a:r>
            <a:br>
              <a:rPr lang="en-US" sz="1400" noProof="0">
                <a:latin typeface="Futura PT Medium" panose="020B0602020204020303" pitchFamily="34" charset="0"/>
              </a:rPr>
            </a:br>
            <a:r>
              <a:rPr lang="en-US" sz="1400" noProof="0">
                <a:latin typeface="Futura PT Medium" panose="020B0602020204020303" pitchFamily="34" charset="0"/>
              </a:rPr>
              <a:t>EU</a:t>
            </a:r>
          </a:p>
        </p:txBody>
      </p:sp>
      <p:sp>
        <p:nvSpPr>
          <p:cNvPr id="46" name="Textfeld 7">
            <a:extLst>
              <a:ext uri="{FF2B5EF4-FFF2-40B4-BE49-F238E27FC236}">
                <a16:creationId xmlns:a16="http://schemas.microsoft.com/office/drawing/2014/main" id="{FFCEDDF7-87D5-AB90-B512-CD742093D1FA}"/>
              </a:ext>
            </a:extLst>
          </p:cNvPr>
          <p:cNvSpPr txBox="1"/>
          <p:nvPr/>
        </p:nvSpPr>
        <p:spPr>
          <a:xfrm>
            <a:off x="5039895" y="3886622"/>
            <a:ext cx="1840962" cy="290697"/>
          </a:xfrm>
          <a:prstGeom prst="round2DiagRect">
            <a:avLst>
              <a:gd name="adj1" fmla="val 21549"/>
              <a:gd name="adj2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square" lIns="19431" tIns="0" rIns="19431" bIns="0" rtlCol="0">
            <a:spAutoFit/>
          </a:bodyPr>
          <a:lstStyle/>
          <a:p>
            <a:pPr algn="ctr"/>
            <a:r>
              <a:rPr lang="en-US" sz="1600" noProof="0">
                <a:solidFill>
                  <a:schemeClr val="bg1"/>
                </a:solidFill>
                <a:latin typeface="Futura PT Medium" panose="020B0602020204020303" pitchFamily="34" charset="0"/>
              </a:rPr>
              <a:t>REGIONAL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14872B-E9FF-18DE-6F3F-6C1E201BA982}"/>
              </a:ext>
            </a:extLst>
          </p:cNvPr>
          <p:cNvSpPr txBox="1"/>
          <p:nvPr/>
        </p:nvSpPr>
        <p:spPr>
          <a:xfrm>
            <a:off x="8469454" y="4381159"/>
            <a:ext cx="12573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Marketing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DC6CEF-788D-5AFC-4416-7A050AECD41D}"/>
              </a:ext>
            </a:extLst>
          </p:cNvPr>
          <p:cNvSpPr txBox="1"/>
          <p:nvPr/>
        </p:nvSpPr>
        <p:spPr>
          <a:xfrm>
            <a:off x="9827056" y="4381159"/>
            <a:ext cx="17272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Sponsorship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0B666D-5CEC-AA98-D578-C965CD4941E0}"/>
              </a:ext>
            </a:extLst>
          </p:cNvPr>
          <p:cNvSpPr txBox="1"/>
          <p:nvPr/>
        </p:nvSpPr>
        <p:spPr>
          <a:xfrm>
            <a:off x="8469454" y="4822647"/>
            <a:ext cx="12573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Finance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4C7C74-114D-3F8C-1583-D9F140E03DE4}"/>
              </a:ext>
            </a:extLst>
          </p:cNvPr>
          <p:cNvSpPr txBox="1"/>
          <p:nvPr/>
        </p:nvSpPr>
        <p:spPr>
          <a:xfrm>
            <a:off x="7403312" y="4822647"/>
            <a:ext cx="9398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ESG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533CED-958B-78A9-1EB7-861DA11708EC}"/>
              </a:ext>
            </a:extLst>
          </p:cNvPr>
          <p:cNvSpPr txBox="1"/>
          <p:nvPr/>
        </p:nvSpPr>
        <p:spPr>
          <a:xfrm>
            <a:off x="7403312" y="4381159"/>
            <a:ext cx="9398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Legal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518234-7778-3E52-C83F-F9CE5EEE4332}"/>
              </a:ext>
            </a:extLst>
          </p:cNvPr>
          <p:cNvSpPr txBox="1"/>
          <p:nvPr/>
        </p:nvSpPr>
        <p:spPr>
          <a:xfrm>
            <a:off x="7403313" y="5264135"/>
            <a:ext cx="4150984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Executive Search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430AB1A-292C-CAEE-A08A-33D82FB91C56}"/>
              </a:ext>
            </a:extLst>
          </p:cNvPr>
          <p:cNvSpPr/>
          <p:nvPr/>
        </p:nvSpPr>
        <p:spPr>
          <a:xfrm>
            <a:off x="5336730" y="4392616"/>
            <a:ext cx="1289940" cy="12899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>
                <a:solidFill>
                  <a:srgbClr val="FF0000"/>
                </a:solidFill>
                <a:latin typeface="Futura PT Medium" panose="020B0602020204020303" pitchFamily="34" charset="0"/>
              </a:rPr>
              <a:t>Media Partner</a:t>
            </a:r>
            <a:endParaRPr lang="en-GB" sz="1600">
              <a:solidFill>
                <a:srgbClr val="FF0000"/>
              </a:solidFill>
              <a:latin typeface="Futura PT Medium" panose="020B06020202040203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4F4A56-EA21-DEF0-758A-BC5EF0C2F559}"/>
              </a:ext>
            </a:extLst>
          </p:cNvPr>
          <p:cNvSpPr txBox="1"/>
          <p:nvPr/>
        </p:nvSpPr>
        <p:spPr>
          <a:xfrm>
            <a:off x="9827056" y="4822647"/>
            <a:ext cx="17272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Programming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3DB686-F4A0-43A1-B70D-D04A34EC0A16}"/>
              </a:ext>
            </a:extLst>
          </p:cNvPr>
          <p:cNvSpPr txBox="1"/>
          <p:nvPr/>
        </p:nvSpPr>
        <p:spPr>
          <a:xfrm>
            <a:off x="1546158" y="4381159"/>
            <a:ext cx="9144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ANZ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A493A0-2A8D-3584-1775-7441AAA565DE}"/>
              </a:ext>
            </a:extLst>
          </p:cNvPr>
          <p:cNvSpPr txBox="1"/>
          <p:nvPr/>
        </p:nvSpPr>
        <p:spPr>
          <a:xfrm>
            <a:off x="2587068" y="4381159"/>
            <a:ext cx="16129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MALAYSIA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644285-738A-2465-242D-DA847A0A88A8}"/>
              </a:ext>
            </a:extLst>
          </p:cNvPr>
          <p:cNvSpPr txBox="1"/>
          <p:nvPr/>
        </p:nvSpPr>
        <p:spPr>
          <a:xfrm>
            <a:off x="2587068" y="5264135"/>
            <a:ext cx="16129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TAIWAN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FCB8CC-56CC-F533-8571-500EC239E68C}"/>
              </a:ext>
            </a:extLst>
          </p:cNvPr>
          <p:cNvSpPr txBox="1"/>
          <p:nvPr/>
        </p:nvSpPr>
        <p:spPr>
          <a:xfrm>
            <a:off x="2587068" y="4822647"/>
            <a:ext cx="16129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SINGAPORE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91ECC5-E036-B5CB-032A-879630348514}"/>
              </a:ext>
            </a:extLst>
          </p:cNvPr>
          <p:cNvSpPr txBox="1"/>
          <p:nvPr/>
        </p:nvSpPr>
        <p:spPr>
          <a:xfrm>
            <a:off x="2587068" y="5705624"/>
            <a:ext cx="16129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THAILAND</a:t>
            </a:r>
            <a:endParaRPr lang="en-GB" sz="1400">
              <a:latin typeface="Futura PT Medium" panose="020B06020202040203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C6FD4E-34A0-C15A-B13C-B32B21E6B984}"/>
              </a:ext>
            </a:extLst>
          </p:cNvPr>
          <p:cNvSpPr txBox="1"/>
          <p:nvPr/>
        </p:nvSpPr>
        <p:spPr>
          <a:xfrm>
            <a:off x="1546158" y="5705624"/>
            <a:ext cx="914400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1400">
                <a:latin typeface="Futura PT Medium" panose="020B0602020204020303" pitchFamily="34" charset="0"/>
              </a:rPr>
              <a:t>CHINA</a:t>
            </a:r>
            <a:endParaRPr lang="en-GB" sz="1400">
              <a:latin typeface="Futura PT Medium" panose="020B0602020204020303" pitchFamily="34" charset="0"/>
            </a:endParaRPr>
          </a:p>
        </p:txBody>
      </p:sp>
      <p:pic>
        <p:nvPicPr>
          <p:cNvPr id="95" name="Google Shape;370;g1efb5d2bc0d_0_3">
            <a:extLst>
              <a:ext uri="{FF2B5EF4-FFF2-40B4-BE49-F238E27FC236}">
                <a16:creationId xmlns:a16="http://schemas.microsoft.com/office/drawing/2014/main" id="{96E53C86-4CDF-30C1-E3CF-3D2EAC2B093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9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feld 7">
            <a:extLst>
              <a:ext uri="{FF2B5EF4-FFF2-40B4-BE49-F238E27FC236}">
                <a16:creationId xmlns:a16="http://schemas.microsoft.com/office/drawing/2014/main" id="{80DA3850-8D18-B01C-7FFE-E856F0F6DE25}"/>
              </a:ext>
            </a:extLst>
          </p:cNvPr>
          <p:cNvSpPr txBox="1"/>
          <p:nvPr/>
        </p:nvSpPr>
        <p:spPr>
          <a:xfrm>
            <a:off x="5039895" y="1375804"/>
            <a:ext cx="1840962" cy="290697"/>
          </a:xfrm>
          <a:prstGeom prst="round2DiagRect">
            <a:avLst>
              <a:gd name="adj1" fmla="val 21549"/>
              <a:gd name="adj2" fmla="val 0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lIns="19431" tIns="0" rIns="19431" bIns="0" rtlCol="0">
            <a:spAutoFit/>
          </a:bodyPr>
          <a:lstStyle/>
          <a:p>
            <a:pPr algn="ctr"/>
            <a:r>
              <a:rPr lang="en-US" sz="1600" noProof="0">
                <a:solidFill>
                  <a:schemeClr val="tx2"/>
                </a:solidFill>
                <a:latin typeface="Futura PT Medium" panose="020B0602020204020303" pitchFamily="34" charset="0"/>
              </a:rPr>
              <a:t>Board Liaison</a:t>
            </a:r>
          </a:p>
        </p:txBody>
      </p:sp>
      <p:sp>
        <p:nvSpPr>
          <p:cNvPr id="98" name="Textfeld 7">
            <a:extLst>
              <a:ext uri="{FF2B5EF4-FFF2-40B4-BE49-F238E27FC236}">
                <a16:creationId xmlns:a16="http://schemas.microsoft.com/office/drawing/2014/main" id="{3E14744A-6565-7B5C-32CF-1367A4182019}"/>
              </a:ext>
            </a:extLst>
          </p:cNvPr>
          <p:cNvSpPr txBox="1"/>
          <p:nvPr/>
        </p:nvSpPr>
        <p:spPr>
          <a:xfrm>
            <a:off x="5039895" y="1733556"/>
            <a:ext cx="1840962" cy="290697"/>
          </a:xfrm>
          <a:prstGeom prst="round2DiagRect">
            <a:avLst>
              <a:gd name="adj1" fmla="val 21549"/>
              <a:gd name="adj2" fmla="val 0"/>
            </a:avLst>
          </a:prstGeom>
          <a:solidFill>
            <a:schemeClr val="tx2"/>
          </a:solidFill>
          <a:ln>
            <a:noFill/>
          </a:ln>
        </p:spPr>
        <p:txBody>
          <a:bodyPr wrap="square" lIns="19431" tIns="0" rIns="19431" bIns="0" rtlCol="0">
            <a:spAutoFit/>
          </a:bodyPr>
          <a:lstStyle/>
          <a:p>
            <a:pPr algn="ctr"/>
            <a:r>
              <a:rPr lang="en-US" sz="1600" noProof="0">
                <a:solidFill>
                  <a:schemeClr val="bg1"/>
                </a:solidFill>
                <a:latin typeface="Futura PT Medium" panose="020B0602020204020303" pitchFamily="34" charset="0"/>
              </a:rPr>
              <a:t>GLOBAL</a:t>
            </a:r>
          </a:p>
        </p:txBody>
      </p:sp>
      <p:sp>
        <p:nvSpPr>
          <p:cNvPr id="101" name="Textfeld 7">
            <a:extLst>
              <a:ext uri="{FF2B5EF4-FFF2-40B4-BE49-F238E27FC236}">
                <a16:creationId xmlns:a16="http://schemas.microsoft.com/office/drawing/2014/main" id="{1238DC48-509D-4CA1-10F9-0C3C9B105702}"/>
              </a:ext>
            </a:extLst>
          </p:cNvPr>
          <p:cNvSpPr txBox="1"/>
          <p:nvPr/>
        </p:nvSpPr>
        <p:spPr>
          <a:xfrm>
            <a:off x="1229071" y="2755801"/>
            <a:ext cx="1608417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AU" sz="1400">
                <a:latin typeface="Futura PT Medium" panose="020B0602020204020303" pitchFamily="34" charset="0"/>
              </a:rPr>
              <a:t>Gillian Fish</a:t>
            </a:r>
          </a:p>
          <a:p>
            <a:pPr algn="ctr"/>
            <a:r>
              <a:rPr lang="en-AU" sz="1400" noProof="0">
                <a:latin typeface="Futura PT Medium" panose="020B0602020204020303" pitchFamily="34" charset="0"/>
              </a:rPr>
              <a:t>Rajat Shah</a:t>
            </a:r>
            <a:endParaRPr lang="en-US" sz="1400" noProof="0">
              <a:latin typeface="Futura PT Medium" panose="020B0602020204020303" pitchFamily="34" charset="0"/>
            </a:endParaRPr>
          </a:p>
        </p:txBody>
      </p:sp>
      <p:sp>
        <p:nvSpPr>
          <p:cNvPr id="102" name="Textfeld 7">
            <a:extLst>
              <a:ext uri="{FF2B5EF4-FFF2-40B4-BE49-F238E27FC236}">
                <a16:creationId xmlns:a16="http://schemas.microsoft.com/office/drawing/2014/main" id="{25641648-1EE0-E61A-C1BC-073E5F3C15E4}"/>
              </a:ext>
            </a:extLst>
          </p:cNvPr>
          <p:cNvSpPr txBox="1"/>
          <p:nvPr/>
        </p:nvSpPr>
        <p:spPr>
          <a:xfrm>
            <a:off x="3253394" y="2755801"/>
            <a:ext cx="1608417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AU" sz="1400">
                <a:latin typeface="Futura PT Medium" panose="020B0602020204020303" pitchFamily="34" charset="0"/>
              </a:rPr>
              <a:t>Kenn Israel</a:t>
            </a:r>
          </a:p>
          <a:p>
            <a:pPr algn="ctr"/>
            <a:r>
              <a:rPr lang="en-AU" sz="1400" noProof="0">
                <a:latin typeface="Futura PT Medium" panose="020B0602020204020303" pitchFamily="34" charset="0"/>
              </a:rPr>
              <a:t>Dr Julia Wiebe</a:t>
            </a:r>
            <a:endParaRPr lang="en-US" sz="1400" noProof="0">
              <a:latin typeface="Futura PT Medium" panose="020B0602020204020303" pitchFamily="34" charset="0"/>
            </a:endParaRPr>
          </a:p>
        </p:txBody>
      </p:sp>
      <p:sp>
        <p:nvSpPr>
          <p:cNvPr id="103" name="Textfeld 7">
            <a:extLst>
              <a:ext uri="{FF2B5EF4-FFF2-40B4-BE49-F238E27FC236}">
                <a16:creationId xmlns:a16="http://schemas.microsoft.com/office/drawing/2014/main" id="{D9630155-2544-BCDE-A185-BA5818026635}"/>
              </a:ext>
            </a:extLst>
          </p:cNvPr>
          <p:cNvSpPr txBox="1"/>
          <p:nvPr/>
        </p:nvSpPr>
        <p:spPr>
          <a:xfrm>
            <a:off x="5269763" y="2789499"/>
            <a:ext cx="1608417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AU" sz="1400">
                <a:latin typeface="Futura PT Medium" panose="020B0602020204020303" pitchFamily="34" charset="0"/>
              </a:rPr>
              <a:t>…</a:t>
            </a:r>
            <a:endParaRPr lang="en-US" sz="1400" noProof="0">
              <a:latin typeface="Futura PT Medium" panose="020B0602020204020303" pitchFamily="34" charset="0"/>
            </a:endParaRPr>
          </a:p>
        </p:txBody>
      </p:sp>
      <p:sp>
        <p:nvSpPr>
          <p:cNvPr id="104" name="Textfeld 7">
            <a:extLst>
              <a:ext uri="{FF2B5EF4-FFF2-40B4-BE49-F238E27FC236}">
                <a16:creationId xmlns:a16="http://schemas.microsoft.com/office/drawing/2014/main" id="{6A92D625-14F2-113B-8C15-52926417F88F}"/>
              </a:ext>
            </a:extLst>
          </p:cNvPr>
          <p:cNvSpPr txBox="1"/>
          <p:nvPr/>
        </p:nvSpPr>
        <p:spPr>
          <a:xfrm>
            <a:off x="7302040" y="2755800"/>
            <a:ext cx="1608417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AU" sz="1400">
                <a:latin typeface="Futura PT Medium" panose="020B0602020204020303" pitchFamily="34" charset="0"/>
              </a:rPr>
              <a:t>…</a:t>
            </a:r>
            <a:endParaRPr lang="en-US" sz="1400" noProof="0">
              <a:latin typeface="Futura PT Medium" panose="020B0602020204020303" pitchFamily="34" charset="0"/>
            </a:endParaRPr>
          </a:p>
        </p:txBody>
      </p:sp>
      <p:sp>
        <p:nvSpPr>
          <p:cNvPr id="105" name="Textfeld 7">
            <a:extLst>
              <a:ext uri="{FF2B5EF4-FFF2-40B4-BE49-F238E27FC236}">
                <a16:creationId xmlns:a16="http://schemas.microsoft.com/office/drawing/2014/main" id="{FAF22841-03A2-61AA-F711-D29813CFA842}"/>
              </a:ext>
            </a:extLst>
          </p:cNvPr>
          <p:cNvSpPr txBox="1"/>
          <p:nvPr/>
        </p:nvSpPr>
        <p:spPr>
          <a:xfrm>
            <a:off x="9326363" y="2755800"/>
            <a:ext cx="1608417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AU" sz="1400">
                <a:latin typeface="Futura PT Medium" panose="020B0602020204020303" pitchFamily="34" charset="0"/>
              </a:rPr>
              <a:t>…</a:t>
            </a:r>
            <a:endParaRPr lang="en-US" sz="1400" noProof="0">
              <a:latin typeface="Futura PT Medium" panose="020B06020202040203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ECAAFE-D3DB-CF36-2B47-66EFA5939036}"/>
              </a:ext>
            </a:extLst>
          </p:cNvPr>
          <p:cNvSpPr/>
          <p:nvPr/>
        </p:nvSpPr>
        <p:spPr>
          <a:xfrm>
            <a:off x="616866" y="3527083"/>
            <a:ext cx="5077681" cy="226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aseline="0" dirty="0">
                <a:solidFill>
                  <a:srgbClr val="000000"/>
                </a:solidFill>
                <a:latin typeface="Futura PT Book"/>
              </a:rPr>
              <a:t>Kelly Thornton: IC Administrative Support</a:t>
            </a:r>
            <a:r>
              <a:rPr lang="en-US" sz="1400" dirty="0">
                <a:solidFill>
                  <a:srgbClr val="000000"/>
                </a:solidFill>
                <a:latin typeface="Futura PT Book"/>
                <a:ea typeface="Arial"/>
                <a:cs typeface="Arial"/>
              </a:rPr>
              <a:t>​</a:t>
            </a:r>
            <a:endParaRPr lang="en-US" sz="1400" dirty="0">
              <a:solidFill>
                <a:srgbClr val="000000"/>
              </a:solidFill>
              <a:latin typeface="Futura PT Book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8D9A1-B881-DEEF-0A87-640B6ADCFA7C}"/>
              </a:ext>
            </a:extLst>
          </p:cNvPr>
          <p:cNvSpPr/>
          <p:nvPr/>
        </p:nvSpPr>
        <p:spPr>
          <a:xfrm>
            <a:off x="6068097" y="3527083"/>
            <a:ext cx="5487988" cy="226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  <a:latin typeface="Futura PT Book"/>
              </a:rPr>
              <a:t>Silvi Siddhu: IC Co-Chair​</a:t>
            </a:r>
            <a:endParaRPr lang="en-GB" sz="1400">
              <a:solidFill>
                <a:srgbClr val="000000"/>
              </a:solidFill>
              <a:latin typeface="Futura PT Book"/>
            </a:endParaRPr>
          </a:p>
        </p:txBody>
      </p:sp>
    </p:spTree>
    <p:extLst>
      <p:ext uri="{BB962C8B-B14F-4D97-AF65-F5344CB8AC3E}">
        <p14:creationId xmlns:p14="http://schemas.microsoft.com/office/powerpoint/2010/main" val="263828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503697-1B63-792E-9ABE-D60C378CE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8141395-2365-2BE8-15F4-DC438EE20745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D33FCD1B-758B-8701-6DB6-2F4C9632A2F8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7A441285-7F86-D584-1297-ADBC1B3F012E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7DC0EDE7-BEE1-C0B8-681D-A465A2B18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2F591231-9545-F5B6-C5B0-8B26A4ADAFB0}"/>
              </a:ext>
            </a:extLst>
          </p:cNvPr>
          <p:cNvSpPr txBox="1">
            <a:spLocks/>
          </p:cNvSpPr>
          <p:nvPr/>
        </p:nvSpPr>
        <p:spPr>
          <a:xfrm>
            <a:off x="609600" y="457200"/>
            <a:ext cx="10810010" cy="6234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WHY JOIN WIN?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73DB1-AE85-F9E3-03F1-02F2D6F36945}"/>
              </a:ext>
            </a:extLst>
          </p:cNvPr>
          <p:cNvSpPr/>
          <p:nvPr/>
        </p:nvSpPr>
        <p:spPr>
          <a:xfrm>
            <a:off x="628453" y="1115641"/>
            <a:ext cx="10789920" cy="45719"/>
          </a:xfrm>
          <a:prstGeom prst="rect">
            <a:avLst/>
          </a:prstGeom>
          <a:solidFill>
            <a:srgbClr val="FC1C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Bold" panose="020B090202020402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BBB8171-9FED-14E4-3309-E30DC2246451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pic>
        <p:nvPicPr>
          <p:cNvPr id="114" name="Google Shape;370;g1efb5d2bc0d_0_3">
            <a:extLst>
              <a:ext uri="{FF2B5EF4-FFF2-40B4-BE49-F238E27FC236}">
                <a16:creationId xmlns:a16="http://schemas.microsoft.com/office/drawing/2014/main" id="{61580C7C-CCF8-7AEA-D222-1FA6A3B63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86B25FE-AD38-3749-8646-CD6559765605}"/>
              </a:ext>
            </a:extLst>
          </p:cNvPr>
          <p:cNvGrpSpPr/>
          <p:nvPr/>
        </p:nvGrpSpPr>
        <p:grpSpPr>
          <a:xfrm>
            <a:off x="4141715" y="1613939"/>
            <a:ext cx="6766893" cy="4602364"/>
            <a:chOff x="2261765" y="1330960"/>
            <a:chExt cx="7573733" cy="51511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D693B4B-AF1B-0CF8-E147-B4E0AB4C6147}"/>
                </a:ext>
              </a:extLst>
            </p:cNvPr>
            <p:cNvGrpSpPr/>
            <p:nvPr/>
          </p:nvGrpSpPr>
          <p:grpSpPr>
            <a:xfrm>
              <a:off x="2261765" y="1330960"/>
              <a:ext cx="7573733" cy="5151120"/>
              <a:chOff x="1821246" y="1149188"/>
              <a:chExt cx="8023267" cy="5456862"/>
            </a:xfrm>
          </p:grpSpPr>
          <p:sp>
            <p:nvSpPr>
              <p:cNvPr id="4" name="Freeform: Shape 192">
                <a:extLst>
                  <a:ext uri="{FF2B5EF4-FFF2-40B4-BE49-F238E27FC236}">
                    <a16:creationId xmlns:a16="http://schemas.microsoft.com/office/drawing/2014/main" id="{707F9824-8B9F-E5F3-8B12-EB21A3771C58}"/>
                  </a:ext>
                </a:extLst>
              </p:cNvPr>
              <p:cNvSpPr/>
              <p:nvPr/>
            </p:nvSpPr>
            <p:spPr>
              <a:xfrm>
                <a:off x="3366735" y="1149188"/>
                <a:ext cx="5456874" cy="5456862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  <a:alpha val="50000"/>
                </a:schemeClr>
              </a:solidFill>
              <a:ln w="15875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7012" tIns="117012" rIns="117012" bIns="117012" numCol="1" spcCol="1270" anchor="ctr" anchorCtr="0">
                <a:noAutofit/>
              </a:bodyPr>
              <a:lstStyle/>
              <a:p>
                <a:pPr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5" name="Freeform: Shape 192">
                <a:extLst>
                  <a:ext uri="{FF2B5EF4-FFF2-40B4-BE49-F238E27FC236}">
                    <a16:creationId xmlns:a16="http://schemas.microsoft.com/office/drawing/2014/main" id="{2E9C4BCC-5FE4-C2E9-C71F-60073CFEA719}"/>
                  </a:ext>
                </a:extLst>
              </p:cNvPr>
              <p:cNvSpPr/>
              <p:nvPr/>
            </p:nvSpPr>
            <p:spPr>
              <a:xfrm>
                <a:off x="4220502" y="2002953"/>
                <a:ext cx="3749340" cy="3749332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15875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7012" tIns="117012" rIns="117012" bIns="117012" numCol="1" spcCol="1270" anchor="ctr" anchorCtr="0">
                <a:noAutofit/>
              </a:bodyPr>
              <a:lstStyle/>
              <a:p>
                <a:pPr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F28B13-2DC4-A8E0-C267-AE7141AED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174" y="2002953"/>
                <a:ext cx="0" cy="3749336"/>
              </a:xfrm>
              <a:prstGeom prst="line">
                <a:avLst/>
              </a:prstGeom>
              <a:ln w="25400" cap="rnd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994251-8C5F-5322-9A7F-71AF1B99063B}"/>
                  </a:ext>
                </a:extLst>
              </p:cNvPr>
              <p:cNvSpPr txBox="1"/>
              <p:nvPr/>
            </p:nvSpPr>
            <p:spPr>
              <a:xfrm>
                <a:off x="5521593" y="1208827"/>
                <a:ext cx="1173526" cy="337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ctr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SCIENCE</a:t>
                </a:r>
              </a:p>
            </p:txBody>
          </p:sp>
          <p:sp>
            <p:nvSpPr>
              <p:cNvPr id="8" name="Freeform: Shape 881">
                <a:extLst>
                  <a:ext uri="{FF2B5EF4-FFF2-40B4-BE49-F238E27FC236}">
                    <a16:creationId xmlns:a16="http://schemas.microsoft.com/office/drawing/2014/main" id="{8B0B477A-0FEB-ED0C-805C-F7903BCF467F}"/>
                  </a:ext>
                </a:extLst>
              </p:cNvPr>
              <p:cNvSpPr/>
              <p:nvPr/>
            </p:nvSpPr>
            <p:spPr>
              <a:xfrm>
                <a:off x="5688526" y="1560149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DDCB8D0-CB90-F06F-5F52-7145B5E8B9A6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6095174" y="2002953"/>
                <a:ext cx="0" cy="3749336"/>
              </a:xfrm>
              <a:prstGeom prst="line">
                <a:avLst/>
              </a:prstGeom>
              <a:ln w="25400" cap="rnd">
                <a:solidFill>
                  <a:srgbClr val="2A486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30C2DDD-E707-3C98-85FE-81525F4EEAEE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>
                <a:off x="6095174" y="2002953"/>
                <a:ext cx="0" cy="3749336"/>
              </a:xfrm>
              <a:prstGeom prst="line">
                <a:avLst/>
              </a:prstGeom>
              <a:ln w="25400" cap="rnd">
                <a:solidFill>
                  <a:srgbClr val="2A486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: Shape 881">
                <a:extLst>
                  <a:ext uri="{FF2B5EF4-FFF2-40B4-BE49-F238E27FC236}">
                    <a16:creationId xmlns:a16="http://schemas.microsoft.com/office/drawing/2014/main" id="{EE0ED7DB-6437-B01C-38AA-CA9C1AEBF7FA}"/>
                  </a:ext>
                </a:extLst>
              </p:cNvPr>
              <p:cNvSpPr/>
              <p:nvPr/>
            </p:nvSpPr>
            <p:spPr>
              <a:xfrm>
                <a:off x="5688526" y="5293109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15" name="Freeform: Shape 881">
                <a:extLst>
                  <a:ext uri="{FF2B5EF4-FFF2-40B4-BE49-F238E27FC236}">
                    <a16:creationId xmlns:a16="http://schemas.microsoft.com/office/drawing/2014/main" id="{A7D39844-F939-CD0C-FB9A-798222C62C0E}"/>
                  </a:ext>
                </a:extLst>
              </p:cNvPr>
              <p:cNvSpPr/>
              <p:nvPr/>
            </p:nvSpPr>
            <p:spPr>
              <a:xfrm>
                <a:off x="7280473" y="2532809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17" name="Freeform: Shape 881">
                <a:extLst>
                  <a:ext uri="{FF2B5EF4-FFF2-40B4-BE49-F238E27FC236}">
                    <a16:creationId xmlns:a16="http://schemas.microsoft.com/office/drawing/2014/main" id="{0503B13F-0AFF-09FE-0730-5186CBC4B804}"/>
                  </a:ext>
                </a:extLst>
              </p:cNvPr>
              <p:cNvSpPr/>
              <p:nvPr/>
            </p:nvSpPr>
            <p:spPr>
              <a:xfrm>
                <a:off x="4028495" y="2532809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19" name="Freeform: Shape 881">
                <a:extLst>
                  <a:ext uri="{FF2B5EF4-FFF2-40B4-BE49-F238E27FC236}">
                    <a16:creationId xmlns:a16="http://schemas.microsoft.com/office/drawing/2014/main" id="{78656016-8665-875A-7DA7-75C499A237AD}"/>
                  </a:ext>
                </a:extLst>
              </p:cNvPr>
              <p:cNvSpPr/>
              <p:nvPr/>
            </p:nvSpPr>
            <p:spPr>
              <a:xfrm>
                <a:off x="7280473" y="4432518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20" name="Freeform: Shape 881">
                <a:extLst>
                  <a:ext uri="{FF2B5EF4-FFF2-40B4-BE49-F238E27FC236}">
                    <a16:creationId xmlns:a16="http://schemas.microsoft.com/office/drawing/2014/main" id="{B7DD55CD-6E52-1990-966F-E128ADBB7588}"/>
                  </a:ext>
                </a:extLst>
              </p:cNvPr>
              <p:cNvSpPr/>
              <p:nvPr/>
            </p:nvSpPr>
            <p:spPr>
              <a:xfrm>
                <a:off x="4028495" y="4432518"/>
                <a:ext cx="814948" cy="814948"/>
              </a:xfrm>
              <a:custGeom>
                <a:avLst/>
                <a:gdLst>
                  <a:gd name="connsiteX0" fmla="*/ 0 w 891899"/>
                  <a:gd name="connsiteY0" fmla="*/ 445950 h 891899"/>
                  <a:gd name="connsiteX1" fmla="*/ 445950 w 891899"/>
                  <a:gd name="connsiteY1" fmla="*/ 0 h 891899"/>
                  <a:gd name="connsiteX2" fmla="*/ 891900 w 891899"/>
                  <a:gd name="connsiteY2" fmla="*/ 445950 h 891899"/>
                  <a:gd name="connsiteX3" fmla="*/ 445950 w 891899"/>
                  <a:gd name="connsiteY3" fmla="*/ 891900 h 891899"/>
                  <a:gd name="connsiteX4" fmla="*/ 0 w 891899"/>
                  <a:gd name="connsiteY4" fmla="*/ 445950 h 89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899" h="891899">
                    <a:moveTo>
                      <a:pt x="0" y="445950"/>
                    </a:moveTo>
                    <a:cubicBezTo>
                      <a:pt x="0" y="199659"/>
                      <a:pt x="199659" y="0"/>
                      <a:pt x="445950" y="0"/>
                    </a:cubicBezTo>
                    <a:cubicBezTo>
                      <a:pt x="692241" y="0"/>
                      <a:pt x="891900" y="199659"/>
                      <a:pt x="891900" y="445950"/>
                    </a:cubicBezTo>
                    <a:cubicBezTo>
                      <a:pt x="891900" y="692241"/>
                      <a:pt x="692241" y="891900"/>
                      <a:pt x="445950" y="891900"/>
                    </a:cubicBezTo>
                    <a:cubicBezTo>
                      <a:pt x="199659" y="891900"/>
                      <a:pt x="0" y="692241"/>
                      <a:pt x="0" y="44595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A486B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5582" tIns="105582" rIns="105582" bIns="105582" numCol="1" spcCol="1270" anchor="ctr" anchorCtr="0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AU" sz="1050" kern="1200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D22F91-245F-D9E1-B7F0-F0C89755A6C4}"/>
                  </a:ext>
                </a:extLst>
              </p:cNvPr>
              <p:cNvSpPr txBox="1"/>
              <p:nvPr/>
            </p:nvSpPr>
            <p:spPr>
              <a:xfrm>
                <a:off x="8195947" y="2753147"/>
                <a:ext cx="1553387" cy="337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l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MENTORSHIP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30F17C-4179-E254-F116-1E87A4F0A462}"/>
                  </a:ext>
                </a:extLst>
              </p:cNvPr>
              <p:cNvSpPr txBox="1"/>
              <p:nvPr/>
            </p:nvSpPr>
            <p:spPr>
              <a:xfrm>
                <a:off x="8195946" y="4671218"/>
                <a:ext cx="1648567" cy="337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l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ENGAGEMENT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BCEFF0-0562-E0F9-C7E8-C67ABCBC15BD}"/>
                  </a:ext>
                </a:extLst>
              </p:cNvPr>
              <p:cNvSpPr txBox="1"/>
              <p:nvPr/>
            </p:nvSpPr>
            <p:spPr>
              <a:xfrm>
                <a:off x="4727515" y="5911632"/>
                <a:ext cx="2724269" cy="592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r" defTabSz="685800"/>
                <a:endParaRPr lang="en-AU" sz="1400" b="1" kern="1200" spc="2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PT Medium" panose="020B0602020204020303" pitchFamily="34" charset="0"/>
                  <a:ea typeface="MS PGothic" panose="020B0600070205080204" pitchFamily="34" charset="-128"/>
                  <a:sym typeface="Calibri"/>
                </a:endParaRPr>
              </a:p>
              <a:p>
                <a:pPr algn="ctr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MARKETING &amp; COMMS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DB4358-ACF8-DD8E-5433-801264248F55}"/>
                  </a:ext>
                </a:extLst>
              </p:cNvPr>
              <p:cNvSpPr txBox="1"/>
              <p:nvPr/>
            </p:nvSpPr>
            <p:spPr>
              <a:xfrm>
                <a:off x="1821246" y="2753147"/>
                <a:ext cx="2072147" cy="3375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r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PROGRAMMING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1E811E-FD7C-8C05-E202-7EEA510BDB2C}"/>
                  </a:ext>
                </a:extLst>
              </p:cNvPr>
              <p:cNvSpPr txBox="1"/>
              <p:nvPr/>
            </p:nvSpPr>
            <p:spPr>
              <a:xfrm>
                <a:off x="1821247" y="4543494"/>
                <a:ext cx="2072147" cy="592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ctr">
                <a:spAutoFit/>
              </a:bodyPr>
              <a:lstStyle/>
              <a:p>
                <a:pPr algn="r" defTabSz="685800"/>
                <a:endParaRPr lang="en-AU" sz="1400" b="1" kern="1200" spc="2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PT Medium" panose="020B0602020204020303" pitchFamily="34" charset="0"/>
                  <a:ea typeface="MS PGothic" panose="020B0600070205080204" pitchFamily="34" charset="-128"/>
                  <a:sym typeface="Calibri"/>
                </a:endParaRPr>
              </a:p>
              <a:p>
                <a:pPr algn="r" defTabSz="685800"/>
                <a:r>
                  <a:rPr lang="en-AU" sz="1400" b="1" kern="1200" spc="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rPr>
                  <a:t>ENTREPRENEURSHIP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8994D0B-EB90-E636-18DA-6B61B312BE33}"/>
                  </a:ext>
                </a:extLst>
              </p:cNvPr>
              <p:cNvGrpSpPr/>
              <p:nvPr/>
            </p:nvGrpSpPr>
            <p:grpSpPr>
              <a:xfrm>
                <a:off x="5872950" y="1735735"/>
                <a:ext cx="446101" cy="463776"/>
                <a:chOff x="8045854" y="1262384"/>
                <a:chExt cx="545138" cy="566737"/>
              </a:xfrm>
              <a:solidFill>
                <a:srgbClr val="579FAD"/>
              </a:solidFill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64DE851B-8F38-42BA-0202-BBD193373F6F}"/>
                    </a:ext>
                  </a:extLst>
                </p:cNvPr>
                <p:cNvSpPr/>
                <p:nvPr/>
              </p:nvSpPr>
              <p:spPr>
                <a:xfrm>
                  <a:off x="8269096" y="1490984"/>
                  <a:ext cx="109537" cy="109537"/>
                </a:xfrm>
                <a:custGeom>
                  <a:avLst/>
                  <a:gdLst>
                    <a:gd name="connsiteX0" fmla="*/ 109537 w 109537"/>
                    <a:gd name="connsiteY0" fmla="*/ 54769 h 109537"/>
                    <a:gd name="connsiteX1" fmla="*/ 54769 w 109537"/>
                    <a:gd name="connsiteY1" fmla="*/ 109538 h 109537"/>
                    <a:gd name="connsiteX2" fmla="*/ 0 w 109537"/>
                    <a:gd name="connsiteY2" fmla="*/ 54769 h 109537"/>
                    <a:gd name="connsiteX3" fmla="*/ 54769 w 109537"/>
                    <a:gd name="connsiteY3" fmla="*/ 0 h 109537"/>
                    <a:gd name="connsiteX4" fmla="*/ 109537 w 109537"/>
                    <a:gd name="connsiteY4" fmla="*/ 54769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537" h="109537">
                      <a:moveTo>
                        <a:pt x="109537" y="54769"/>
                      </a:moveTo>
                      <a:cubicBezTo>
                        <a:pt x="109537" y="85017"/>
                        <a:pt x="85017" y="109538"/>
                        <a:pt x="54769" y="109538"/>
                      </a:cubicBezTo>
                      <a:cubicBezTo>
                        <a:pt x="24521" y="109538"/>
                        <a:pt x="0" y="85017"/>
                        <a:pt x="0" y="54769"/>
                      </a:cubicBezTo>
                      <a:cubicBezTo>
                        <a:pt x="0" y="24521"/>
                        <a:pt x="24521" y="0"/>
                        <a:pt x="54769" y="0"/>
                      </a:cubicBezTo>
                      <a:cubicBezTo>
                        <a:pt x="85017" y="0"/>
                        <a:pt x="109537" y="24521"/>
                        <a:pt x="109537" y="5476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6BCE546D-71BA-D783-3827-36DA90EE13B5}"/>
                    </a:ext>
                  </a:extLst>
                </p:cNvPr>
                <p:cNvSpPr/>
                <p:nvPr/>
              </p:nvSpPr>
              <p:spPr>
                <a:xfrm>
                  <a:off x="8072796" y="1262384"/>
                  <a:ext cx="506254" cy="566737"/>
                </a:xfrm>
                <a:custGeom>
                  <a:avLst/>
                  <a:gdLst>
                    <a:gd name="connsiteX0" fmla="*/ 491373 w 506254"/>
                    <a:gd name="connsiteY0" fmla="*/ 182452 h 566737"/>
                    <a:gd name="connsiteX1" fmla="*/ 438292 w 506254"/>
                    <a:gd name="connsiteY1" fmla="*/ 273808 h 566737"/>
                    <a:gd name="connsiteX2" fmla="*/ 369720 w 506254"/>
                    <a:gd name="connsiteY2" fmla="*/ 215109 h 566737"/>
                    <a:gd name="connsiteX3" fmla="*/ 353621 w 506254"/>
                    <a:gd name="connsiteY3" fmla="*/ 127636 h 566737"/>
                    <a:gd name="connsiteX4" fmla="*/ 414487 w 506254"/>
                    <a:gd name="connsiteY4" fmla="*/ 120211 h 566737"/>
                    <a:gd name="connsiteX5" fmla="*/ 434068 w 506254"/>
                    <a:gd name="connsiteY5" fmla="*/ 121421 h 566737"/>
                    <a:gd name="connsiteX6" fmla="*/ 439861 w 506254"/>
                    <a:gd name="connsiteY6" fmla="*/ 107546 h 566737"/>
                    <a:gd name="connsiteX7" fmla="*/ 349443 w 506254"/>
                    <a:gd name="connsiteY7" fmla="*/ 113530 h 566737"/>
                    <a:gd name="connsiteX8" fmla="*/ 251069 w 506254"/>
                    <a:gd name="connsiteY8" fmla="*/ 0 h 566737"/>
                    <a:gd name="connsiteX9" fmla="*/ 152804 w 506254"/>
                    <a:gd name="connsiteY9" fmla="*/ 113173 h 566737"/>
                    <a:gd name="connsiteX10" fmla="*/ 5666 w 506254"/>
                    <a:gd name="connsiteY10" fmla="*/ 141684 h 566737"/>
                    <a:gd name="connsiteX11" fmla="*/ 2930 w 506254"/>
                    <a:gd name="connsiteY11" fmla="*/ 147113 h 566737"/>
                    <a:gd name="connsiteX12" fmla="*/ 8777 w 506254"/>
                    <a:gd name="connsiteY12" fmla="*/ 146521 h 566737"/>
                    <a:gd name="connsiteX13" fmla="*/ 18941 w 506254"/>
                    <a:gd name="connsiteY13" fmla="*/ 147570 h 566737"/>
                    <a:gd name="connsiteX14" fmla="*/ 89819 w 506254"/>
                    <a:gd name="connsiteY14" fmla="*/ 120379 h 566737"/>
                    <a:gd name="connsiteX15" fmla="*/ 148601 w 506254"/>
                    <a:gd name="connsiteY15" fmla="*/ 127333 h 566737"/>
                    <a:gd name="connsiteX16" fmla="*/ 132272 w 506254"/>
                    <a:gd name="connsiteY16" fmla="*/ 216622 h 566737"/>
                    <a:gd name="connsiteX17" fmla="*/ 65827 w 506254"/>
                    <a:gd name="connsiteY17" fmla="*/ 273845 h 566737"/>
                    <a:gd name="connsiteX18" fmla="*/ 37097 w 506254"/>
                    <a:gd name="connsiteY18" fmla="*/ 237669 h 566737"/>
                    <a:gd name="connsiteX19" fmla="*/ 23768 w 506254"/>
                    <a:gd name="connsiteY19" fmla="*/ 243984 h 566737"/>
                    <a:gd name="connsiteX20" fmla="*/ 55814 w 506254"/>
                    <a:gd name="connsiteY20" fmla="*/ 284653 h 566737"/>
                    <a:gd name="connsiteX21" fmla="*/ 37761 w 506254"/>
                    <a:gd name="connsiteY21" fmla="*/ 306126 h 566737"/>
                    <a:gd name="connsiteX22" fmla="*/ 7833 w 506254"/>
                    <a:gd name="connsiteY22" fmla="*/ 424886 h 566737"/>
                    <a:gd name="connsiteX23" fmla="*/ 93102 w 506254"/>
                    <a:gd name="connsiteY23" fmla="*/ 460744 h 566737"/>
                    <a:gd name="connsiteX24" fmla="*/ 152885 w 506254"/>
                    <a:gd name="connsiteY24" fmla="*/ 453833 h 566737"/>
                    <a:gd name="connsiteX25" fmla="*/ 251069 w 506254"/>
                    <a:gd name="connsiteY25" fmla="*/ 566738 h 566737"/>
                    <a:gd name="connsiteX26" fmla="*/ 292716 w 506254"/>
                    <a:gd name="connsiteY26" fmla="*/ 550390 h 566737"/>
                    <a:gd name="connsiteX27" fmla="*/ 281350 w 506254"/>
                    <a:gd name="connsiteY27" fmla="*/ 541114 h 566737"/>
                    <a:gd name="connsiteX28" fmla="*/ 251069 w 506254"/>
                    <a:gd name="connsiteY28" fmla="*/ 552450 h 566737"/>
                    <a:gd name="connsiteX29" fmla="*/ 167316 w 506254"/>
                    <a:gd name="connsiteY29" fmla="*/ 450504 h 566737"/>
                    <a:gd name="connsiteX30" fmla="*/ 252191 w 506254"/>
                    <a:gd name="connsiteY30" fmla="*/ 420657 h 566737"/>
                    <a:gd name="connsiteX31" fmla="*/ 334871 w 506254"/>
                    <a:gd name="connsiteY31" fmla="*/ 449939 h 566737"/>
                    <a:gd name="connsiteX32" fmla="*/ 331714 w 506254"/>
                    <a:gd name="connsiteY32" fmla="*/ 459688 h 566737"/>
                    <a:gd name="connsiteX33" fmla="*/ 345237 w 506254"/>
                    <a:gd name="connsiteY33" fmla="*/ 465656 h 566737"/>
                    <a:gd name="connsiteX34" fmla="*/ 349310 w 506254"/>
                    <a:gd name="connsiteY34" fmla="*/ 453222 h 566737"/>
                    <a:gd name="connsiteX35" fmla="*/ 378657 w 506254"/>
                    <a:gd name="connsiteY35" fmla="*/ 458512 h 566737"/>
                    <a:gd name="connsiteX36" fmla="*/ 411738 w 506254"/>
                    <a:gd name="connsiteY36" fmla="*/ 460786 h 566737"/>
                    <a:gd name="connsiteX37" fmla="*/ 496473 w 506254"/>
                    <a:gd name="connsiteY37" fmla="*/ 425053 h 566737"/>
                    <a:gd name="connsiteX38" fmla="*/ 466544 w 506254"/>
                    <a:gd name="connsiteY38" fmla="*/ 306293 h 566737"/>
                    <a:gd name="connsiteX39" fmla="*/ 448325 w 506254"/>
                    <a:gd name="connsiteY39" fmla="*/ 284639 h 566737"/>
                    <a:gd name="connsiteX40" fmla="*/ 506255 w 506254"/>
                    <a:gd name="connsiteY40" fmla="*/ 177063 h 566737"/>
                    <a:gd name="connsiteX41" fmla="*/ 491373 w 506254"/>
                    <a:gd name="connsiteY41" fmla="*/ 182452 h 566737"/>
                    <a:gd name="connsiteX42" fmla="*/ 428443 w 506254"/>
                    <a:gd name="connsiteY42" fmla="*/ 284195 h 566737"/>
                    <a:gd name="connsiteX43" fmla="*/ 371297 w 506254"/>
                    <a:gd name="connsiteY43" fmla="*/ 334047 h 566737"/>
                    <a:gd name="connsiteX44" fmla="*/ 373174 w 506254"/>
                    <a:gd name="connsiteY44" fmla="*/ 283369 h 566737"/>
                    <a:gd name="connsiteX45" fmla="*/ 371362 w 506254"/>
                    <a:gd name="connsiteY45" fmla="*/ 233929 h 566737"/>
                    <a:gd name="connsiteX46" fmla="*/ 428443 w 506254"/>
                    <a:gd name="connsiteY46" fmla="*/ 284195 h 566737"/>
                    <a:gd name="connsiteX47" fmla="*/ 143253 w 506254"/>
                    <a:gd name="connsiteY47" fmla="*/ 283369 h 566737"/>
                    <a:gd name="connsiteX48" fmla="*/ 146026 w 506254"/>
                    <a:gd name="connsiteY48" fmla="*/ 224284 h 566737"/>
                    <a:gd name="connsiteX49" fmla="*/ 199329 w 506254"/>
                    <a:gd name="connsiteY49" fmla="*/ 189830 h 566737"/>
                    <a:gd name="connsiteX50" fmla="*/ 251971 w 506254"/>
                    <a:gd name="connsiteY50" fmla="*/ 162669 h 566737"/>
                    <a:gd name="connsiteX51" fmla="*/ 304978 w 506254"/>
                    <a:gd name="connsiteY51" fmla="*/ 189998 h 566737"/>
                    <a:gd name="connsiteX52" fmla="*/ 355969 w 506254"/>
                    <a:gd name="connsiteY52" fmla="*/ 222777 h 566737"/>
                    <a:gd name="connsiteX53" fmla="*/ 358886 w 506254"/>
                    <a:gd name="connsiteY53" fmla="*/ 283369 h 566737"/>
                    <a:gd name="connsiteX54" fmla="*/ 355741 w 506254"/>
                    <a:gd name="connsiteY54" fmla="*/ 345416 h 566737"/>
                    <a:gd name="connsiteX55" fmla="*/ 307145 w 506254"/>
                    <a:gd name="connsiteY55" fmla="*/ 376577 h 566737"/>
                    <a:gd name="connsiteX56" fmla="*/ 251955 w 506254"/>
                    <a:gd name="connsiteY56" fmla="*/ 404918 h 566737"/>
                    <a:gd name="connsiteX57" fmla="*/ 197161 w 506254"/>
                    <a:gd name="connsiteY57" fmla="*/ 376740 h 566737"/>
                    <a:gd name="connsiteX58" fmla="*/ 146171 w 506254"/>
                    <a:gd name="connsiteY58" fmla="*/ 343975 h 566737"/>
                    <a:gd name="connsiteX59" fmla="*/ 143253 w 506254"/>
                    <a:gd name="connsiteY59" fmla="*/ 283369 h 566737"/>
                    <a:gd name="connsiteX60" fmla="*/ 353881 w 506254"/>
                    <a:gd name="connsiteY60" fmla="*/ 203920 h 566737"/>
                    <a:gd name="connsiteX61" fmla="*/ 312122 w 506254"/>
                    <a:gd name="connsiteY61" fmla="*/ 177626 h 566737"/>
                    <a:gd name="connsiteX62" fmla="*/ 269437 w 506254"/>
                    <a:gd name="connsiteY62" fmla="*/ 154975 h 566737"/>
                    <a:gd name="connsiteX63" fmla="*/ 339307 w 506254"/>
                    <a:gd name="connsiteY63" fmla="*/ 131087 h 566737"/>
                    <a:gd name="connsiteX64" fmla="*/ 353881 w 506254"/>
                    <a:gd name="connsiteY64" fmla="*/ 203920 h 566737"/>
                    <a:gd name="connsiteX65" fmla="*/ 251069 w 506254"/>
                    <a:gd name="connsiteY65" fmla="*/ 14288 h 566737"/>
                    <a:gd name="connsiteX66" fmla="*/ 335074 w 506254"/>
                    <a:gd name="connsiteY66" fmla="*/ 117025 h 566737"/>
                    <a:gd name="connsiteX67" fmla="*/ 252017 w 506254"/>
                    <a:gd name="connsiteY67" fmla="*/ 146823 h 566737"/>
                    <a:gd name="connsiteX68" fmla="*/ 167194 w 506254"/>
                    <a:gd name="connsiteY68" fmla="*/ 116620 h 566737"/>
                    <a:gd name="connsiteX69" fmla="*/ 251070 w 506254"/>
                    <a:gd name="connsiteY69" fmla="*/ 14288 h 566737"/>
                    <a:gd name="connsiteX70" fmla="*/ 162942 w 506254"/>
                    <a:gd name="connsiteY70" fmla="*/ 130703 h 566737"/>
                    <a:gd name="connsiteX71" fmla="*/ 234549 w 506254"/>
                    <a:gd name="connsiteY71" fmla="*/ 155006 h 566737"/>
                    <a:gd name="connsiteX72" fmla="*/ 192185 w 506254"/>
                    <a:gd name="connsiteY72" fmla="*/ 177459 h 566737"/>
                    <a:gd name="connsiteX73" fmla="*/ 148086 w 506254"/>
                    <a:gd name="connsiteY73" fmla="*/ 205304 h 566737"/>
                    <a:gd name="connsiteX74" fmla="*/ 162942 w 506254"/>
                    <a:gd name="connsiteY74" fmla="*/ 130703 h 566737"/>
                    <a:gd name="connsiteX75" fmla="*/ 130654 w 506254"/>
                    <a:gd name="connsiteY75" fmla="*/ 235581 h 566737"/>
                    <a:gd name="connsiteX76" fmla="*/ 128965 w 506254"/>
                    <a:gd name="connsiteY76" fmla="*/ 283369 h 566737"/>
                    <a:gd name="connsiteX77" fmla="*/ 130758 w 506254"/>
                    <a:gd name="connsiteY77" fmla="*/ 332557 h 566737"/>
                    <a:gd name="connsiteX78" fmla="*/ 75674 w 506254"/>
                    <a:gd name="connsiteY78" fmla="*/ 284232 h 566737"/>
                    <a:gd name="connsiteX79" fmla="*/ 130653 w 506254"/>
                    <a:gd name="connsiteY79" fmla="*/ 235581 h 566737"/>
                    <a:gd name="connsiteX80" fmla="*/ 20204 w 506254"/>
                    <a:gd name="connsiteY80" fmla="*/ 417742 h 566737"/>
                    <a:gd name="connsiteX81" fmla="*/ 49114 w 506254"/>
                    <a:gd name="connsiteY81" fmla="*/ 314804 h 566737"/>
                    <a:gd name="connsiteX82" fmla="*/ 65672 w 506254"/>
                    <a:gd name="connsiteY82" fmla="*/ 295018 h 566737"/>
                    <a:gd name="connsiteX83" fmla="*/ 132439 w 506254"/>
                    <a:gd name="connsiteY83" fmla="*/ 351832 h 566737"/>
                    <a:gd name="connsiteX84" fmla="*/ 148675 w 506254"/>
                    <a:gd name="connsiteY84" fmla="*/ 439672 h 566737"/>
                    <a:gd name="connsiteX85" fmla="*/ 20204 w 506254"/>
                    <a:gd name="connsiteY85" fmla="*/ 417742 h 566737"/>
                    <a:gd name="connsiteX86" fmla="*/ 163036 w 506254"/>
                    <a:gd name="connsiteY86" fmla="*/ 436361 h 566737"/>
                    <a:gd name="connsiteX87" fmla="*/ 148278 w 506254"/>
                    <a:gd name="connsiteY87" fmla="*/ 362966 h 566737"/>
                    <a:gd name="connsiteX88" fmla="*/ 190017 w 506254"/>
                    <a:gd name="connsiteY88" fmla="*/ 389111 h 566737"/>
                    <a:gd name="connsiteX89" fmla="*/ 234458 w 506254"/>
                    <a:gd name="connsiteY89" fmla="*/ 412521 h 566737"/>
                    <a:gd name="connsiteX90" fmla="*/ 163036 w 506254"/>
                    <a:gd name="connsiteY90" fmla="*/ 436361 h 566737"/>
                    <a:gd name="connsiteX91" fmla="*/ 269438 w 506254"/>
                    <a:gd name="connsiteY91" fmla="*/ 412674 h 566737"/>
                    <a:gd name="connsiteX92" fmla="*/ 314289 w 506254"/>
                    <a:gd name="connsiteY92" fmla="*/ 388948 h 566737"/>
                    <a:gd name="connsiteX93" fmla="*/ 353555 w 506254"/>
                    <a:gd name="connsiteY93" fmla="*/ 364456 h 566737"/>
                    <a:gd name="connsiteX94" fmla="*/ 339045 w 506254"/>
                    <a:gd name="connsiteY94" fmla="*/ 436239 h 566737"/>
                    <a:gd name="connsiteX95" fmla="*/ 269438 w 506254"/>
                    <a:gd name="connsiteY95" fmla="*/ 412674 h 566737"/>
                    <a:gd name="connsiteX96" fmla="*/ 455192 w 506254"/>
                    <a:gd name="connsiteY96" fmla="*/ 314971 h 566737"/>
                    <a:gd name="connsiteX97" fmla="*/ 484102 w 506254"/>
                    <a:gd name="connsiteY97" fmla="*/ 417909 h 566737"/>
                    <a:gd name="connsiteX98" fmla="*/ 380499 w 506254"/>
                    <a:gd name="connsiteY98" fmla="*/ 444340 h 566737"/>
                    <a:gd name="connsiteX99" fmla="*/ 353409 w 506254"/>
                    <a:gd name="connsiteY99" fmla="*/ 439512 h 566737"/>
                    <a:gd name="connsiteX100" fmla="*/ 369480 w 506254"/>
                    <a:gd name="connsiteY100" fmla="*/ 353349 h 566737"/>
                    <a:gd name="connsiteX101" fmla="*/ 438511 w 506254"/>
                    <a:gd name="connsiteY101" fmla="*/ 295052 h 566737"/>
                    <a:gd name="connsiteX102" fmla="*/ 455192 w 506254"/>
                    <a:gd name="connsiteY102" fmla="*/ 314971 h 56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506254" h="566737">
                      <a:moveTo>
                        <a:pt x="491373" y="182452"/>
                      </a:moveTo>
                      <a:cubicBezTo>
                        <a:pt x="487346" y="208866"/>
                        <a:pt x="468254" y="240998"/>
                        <a:pt x="438292" y="273808"/>
                      </a:cubicBezTo>
                      <a:cubicBezTo>
                        <a:pt x="418676" y="253582"/>
                        <a:pt x="395463" y="233804"/>
                        <a:pt x="369720" y="215109"/>
                      </a:cubicBezTo>
                      <a:cubicBezTo>
                        <a:pt x="366458" y="183409"/>
                        <a:pt x="360962" y="153960"/>
                        <a:pt x="353621" y="127636"/>
                      </a:cubicBezTo>
                      <a:cubicBezTo>
                        <a:pt x="375762" y="122746"/>
                        <a:pt x="396342" y="120211"/>
                        <a:pt x="414487" y="120211"/>
                      </a:cubicBezTo>
                      <a:cubicBezTo>
                        <a:pt x="421421" y="120211"/>
                        <a:pt x="427888" y="120683"/>
                        <a:pt x="434068" y="121421"/>
                      </a:cubicBezTo>
                      <a:cubicBezTo>
                        <a:pt x="435295" y="116453"/>
                        <a:pt x="437270" y="111808"/>
                        <a:pt x="439861" y="107546"/>
                      </a:cubicBezTo>
                      <a:cubicBezTo>
                        <a:pt x="414723" y="103715"/>
                        <a:pt x="383783" y="105854"/>
                        <a:pt x="349443" y="113530"/>
                      </a:cubicBezTo>
                      <a:cubicBezTo>
                        <a:pt x="327387" y="44201"/>
                        <a:pt x="291865" y="0"/>
                        <a:pt x="251069" y="0"/>
                      </a:cubicBezTo>
                      <a:cubicBezTo>
                        <a:pt x="210342" y="0"/>
                        <a:pt x="174868" y="44046"/>
                        <a:pt x="152804" y="113173"/>
                      </a:cubicBezTo>
                      <a:cubicBezTo>
                        <a:pt x="81906" y="97719"/>
                        <a:pt x="26023" y="106416"/>
                        <a:pt x="5666" y="141684"/>
                      </a:cubicBezTo>
                      <a:cubicBezTo>
                        <a:pt x="4647" y="143449"/>
                        <a:pt x="3746" y="145263"/>
                        <a:pt x="2930" y="147113"/>
                      </a:cubicBezTo>
                      <a:cubicBezTo>
                        <a:pt x="4872" y="146882"/>
                        <a:pt x="6775" y="146521"/>
                        <a:pt x="8777" y="146521"/>
                      </a:cubicBezTo>
                      <a:cubicBezTo>
                        <a:pt x="12260" y="146521"/>
                        <a:pt x="15657" y="146889"/>
                        <a:pt x="18941" y="147570"/>
                      </a:cubicBezTo>
                      <a:cubicBezTo>
                        <a:pt x="30467" y="129226"/>
                        <a:pt x="55850" y="120379"/>
                        <a:pt x="89819" y="120379"/>
                      </a:cubicBezTo>
                      <a:cubicBezTo>
                        <a:pt x="107396" y="120379"/>
                        <a:pt x="127248" y="122740"/>
                        <a:pt x="148601" y="127333"/>
                      </a:cubicBezTo>
                      <a:cubicBezTo>
                        <a:pt x="141102" y="154150"/>
                        <a:pt x="135525" y="184228"/>
                        <a:pt x="132272" y="216622"/>
                      </a:cubicBezTo>
                      <a:cubicBezTo>
                        <a:pt x="107366" y="234886"/>
                        <a:pt x="84898" y="254156"/>
                        <a:pt x="65827" y="273845"/>
                      </a:cubicBezTo>
                      <a:cubicBezTo>
                        <a:pt x="54659" y="261603"/>
                        <a:pt x="44999" y="249457"/>
                        <a:pt x="37097" y="237669"/>
                      </a:cubicBezTo>
                      <a:cubicBezTo>
                        <a:pt x="33064" y="240453"/>
                        <a:pt x="28535" y="242473"/>
                        <a:pt x="23768" y="243984"/>
                      </a:cubicBezTo>
                      <a:cubicBezTo>
                        <a:pt x="32448" y="257305"/>
                        <a:pt x="43244" y="270954"/>
                        <a:pt x="55814" y="284653"/>
                      </a:cubicBezTo>
                      <a:cubicBezTo>
                        <a:pt x="49384" y="291794"/>
                        <a:pt x="43245" y="298955"/>
                        <a:pt x="37761" y="306126"/>
                      </a:cubicBezTo>
                      <a:cubicBezTo>
                        <a:pt x="1573" y="353458"/>
                        <a:pt x="-9059" y="395632"/>
                        <a:pt x="7833" y="424886"/>
                      </a:cubicBezTo>
                      <a:cubicBezTo>
                        <a:pt x="21786" y="449052"/>
                        <a:pt x="52398" y="460744"/>
                        <a:pt x="93102" y="460744"/>
                      </a:cubicBezTo>
                      <a:cubicBezTo>
                        <a:pt x="111220" y="460744"/>
                        <a:pt x="131353" y="458401"/>
                        <a:pt x="152885" y="453833"/>
                      </a:cubicBezTo>
                      <a:cubicBezTo>
                        <a:pt x="174955" y="522809"/>
                        <a:pt x="210394" y="566738"/>
                        <a:pt x="251069" y="566738"/>
                      </a:cubicBezTo>
                      <a:cubicBezTo>
                        <a:pt x="265766" y="566738"/>
                        <a:pt x="279770" y="560968"/>
                        <a:pt x="292716" y="550390"/>
                      </a:cubicBezTo>
                      <a:cubicBezTo>
                        <a:pt x="288472" y="547851"/>
                        <a:pt x="284660" y="544752"/>
                        <a:pt x="281350" y="541114"/>
                      </a:cubicBezTo>
                      <a:cubicBezTo>
                        <a:pt x="271698" y="548438"/>
                        <a:pt x="261534" y="552450"/>
                        <a:pt x="251069" y="552450"/>
                      </a:cubicBezTo>
                      <a:cubicBezTo>
                        <a:pt x="217679" y="552450"/>
                        <a:pt x="187269" y="512189"/>
                        <a:pt x="167316" y="450504"/>
                      </a:cubicBezTo>
                      <a:cubicBezTo>
                        <a:pt x="194067" y="443787"/>
                        <a:pt x="222704" y="433785"/>
                        <a:pt x="252191" y="420657"/>
                      </a:cubicBezTo>
                      <a:cubicBezTo>
                        <a:pt x="280395" y="433167"/>
                        <a:pt x="308298" y="443147"/>
                        <a:pt x="334871" y="449939"/>
                      </a:cubicBezTo>
                      <a:cubicBezTo>
                        <a:pt x="333821" y="453195"/>
                        <a:pt x="332821" y="456553"/>
                        <a:pt x="331714" y="459688"/>
                      </a:cubicBezTo>
                      <a:cubicBezTo>
                        <a:pt x="336542" y="461053"/>
                        <a:pt x="341118" y="462993"/>
                        <a:pt x="345237" y="465656"/>
                      </a:cubicBezTo>
                      <a:cubicBezTo>
                        <a:pt x="346668" y="461655"/>
                        <a:pt x="347975" y="457411"/>
                        <a:pt x="349310" y="453222"/>
                      </a:cubicBezTo>
                      <a:cubicBezTo>
                        <a:pt x="359306" y="455393"/>
                        <a:pt x="369162" y="457278"/>
                        <a:pt x="378657" y="458512"/>
                      </a:cubicBezTo>
                      <a:cubicBezTo>
                        <a:pt x="390386" y="460032"/>
                        <a:pt x="401432" y="460786"/>
                        <a:pt x="411738" y="460786"/>
                      </a:cubicBezTo>
                      <a:cubicBezTo>
                        <a:pt x="453369" y="460786"/>
                        <a:pt x="482939" y="448498"/>
                        <a:pt x="496473" y="425053"/>
                      </a:cubicBezTo>
                      <a:cubicBezTo>
                        <a:pt x="513365" y="395799"/>
                        <a:pt x="502733" y="353625"/>
                        <a:pt x="466544" y="306293"/>
                      </a:cubicBezTo>
                      <a:cubicBezTo>
                        <a:pt x="461015" y="299061"/>
                        <a:pt x="454817" y="291841"/>
                        <a:pt x="448325" y="284639"/>
                      </a:cubicBezTo>
                      <a:cubicBezTo>
                        <a:pt x="483460" y="246391"/>
                        <a:pt x="504325" y="208538"/>
                        <a:pt x="506255" y="177063"/>
                      </a:cubicBezTo>
                      <a:cubicBezTo>
                        <a:pt x="501652" y="179577"/>
                        <a:pt x="496705" y="181488"/>
                        <a:pt x="491373" y="182452"/>
                      </a:cubicBezTo>
                      <a:close/>
                      <a:moveTo>
                        <a:pt x="428443" y="284195"/>
                      </a:moveTo>
                      <a:cubicBezTo>
                        <a:pt x="411971" y="301005"/>
                        <a:pt x="392766" y="317825"/>
                        <a:pt x="371297" y="334047"/>
                      </a:cubicBezTo>
                      <a:cubicBezTo>
                        <a:pt x="372525" y="317641"/>
                        <a:pt x="373174" y="300714"/>
                        <a:pt x="373174" y="283369"/>
                      </a:cubicBezTo>
                      <a:cubicBezTo>
                        <a:pt x="373174" y="266452"/>
                        <a:pt x="372531" y="249957"/>
                        <a:pt x="371362" y="233929"/>
                      </a:cubicBezTo>
                      <a:cubicBezTo>
                        <a:pt x="392682" y="250096"/>
                        <a:pt x="411843" y="267020"/>
                        <a:pt x="428443" y="284195"/>
                      </a:cubicBezTo>
                      <a:close/>
                      <a:moveTo>
                        <a:pt x="143253" y="283369"/>
                      </a:moveTo>
                      <a:cubicBezTo>
                        <a:pt x="143253" y="263140"/>
                        <a:pt x="144234" y="243374"/>
                        <a:pt x="146026" y="224284"/>
                      </a:cubicBezTo>
                      <a:cubicBezTo>
                        <a:pt x="162806" y="212260"/>
                        <a:pt x="180565" y="200664"/>
                        <a:pt x="199329" y="189830"/>
                      </a:cubicBezTo>
                      <a:cubicBezTo>
                        <a:pt x="216877" y="179698"/>
                        <a:pt x="234513" y="170672"/>
                        <a:pt x="251971" y="162669"/>
                      </a:cubicBezTo>
                      <a:cubicBezTo>
                        <a:pt x="269547" y="170712"/>
                        <a:pt x="287307" y="179796"/>
                        <a:pt x="304978" y="189998"/>
                      </a:cubicBezTo>
                      <a:cubicBezTo>
                        <a:pt x="322873" y="200330"/>
                        <a:pt x="339867" y="211352"/>
                        <a:pt x="355969" y="222777"/>
                      </a:cubicBezTo>
                      <a:cubicBezTo>
                        <a:pt x="357854" y="242331"/>
                        <a:pt x="358886" y="262607"/>
                        <a:pt x="358886" y="283369"/>
                      </a:cubicBezTo>
                      <a:cubicBezTo>
                        <a:pt x="358886" y="304672"/>
                        <a:pt x="357724" y="325398"/>
                        <a:pt x="355741" y="345416"/>
                      </a:cubicBezTo>
                      <a:cubicBezTo>
                        <a:pt x="340434" y="356227"/>
                        <a:pt x="324240" y="366707"/>
                        <a:pt x="307145" y="376577"/>
                      </a:cubicBezTo>
                      <a:cubicBezTo>
                        <a:pt x="288743" y="387199"/>
                        <a:pt x="270241" y="396638"/>
                        <a:pt x="251955" y="404918"/>
                      </a:cubicBezTo>
                      <a:cubicBezTo>
                        <a:pt x="233709" y="396583"/>
                        <a:pt x="215359" y="387247"/>
                        <a:pt x="197161" y="376740"/>
                      </a:cubicBezTo>
                      <a:cubicBezTo>
                        <a:pt x="179203" y="366372"/>
                        <a:pt x="162143" y="355369"/>
                        <a:pt x="146171" y="343975"/>
                      </a:cubicBezTo>
                      <a:cubicBezTo>
                        <a:pt x="144285" y="324416"/>
                        <a:pt x="143253" y="304135"/>
                        <a:pt x="143253" y="283369"/>
                      </a:cubicBezTo>
                      <a:close/>
                      <a:moveTo>
                        <a:pt x="353881" y="203920"/>
                      </a:moveTo>
                      <a:cubicBezTo>
                        <a:pt x="340500" y="194817"/>
                        <a:pt x="326604" y="185987"/>
                        <a:pt x="312122" y="177626"/>
                      </a:cubicBezTo>
                      <a:cubicBezTo>
                        <a:pt x="297822" y="169371"/>
                        <a:pt x="283563" y="161843"/>
                        <a:pt x="269437" y="154975"/>
                      </a:cubicBezTo>
                      <a:cubicBezTo>
                        <a:pt x="293547" y="144839"/>
                        <a:pt x="317086" y="136841"/>
                        <a:pt x="339307" y="131087"/>
                      </a:cubicBezTo>
                      <a:cubicBezTo>
                        <a:pt x="345554" y="153288"/>
                        <a:pt x="350522" y="177793"/>
                        <a:pt x="353881" y="203920"/>
                      </a:cubicBezTo>
                      <a:close/>
                      <a:moveTo>
                        <a:pt x="251069" y="14288"/>
                      </a:moveTo>
                      <a:cubicBezTo>
                        <a:pt x="284601" y="14288"/>
                        <a:pt x="315125" y="54896"/>
                        <a:pt x="335074" y="117025"/>
                      </a:cubicBezTo>
                      <a:cubicBezTo>
                        <a:pt x="308803" y="123895"/>
                        <a:pt x="280818" y="133864"/>
                        <a:pt x="252017" y="146823"/>
                      </a:cubicBezTo>
                      <a:cubicBezTo>
                        <a:pt x="222571" y="133589"/>
                        <a:pt x="193966" y="123483"/>
                        <a:pt x="167194" y="116620"/>
                      </a:cubicBezTo>
                      <a:cubicBezTo>
                        <a:pt x="187145" y="54718"/>
                        <a:pt x="217611" y="14288"/>
                        <a:pt x="251070" y="14288"/>
                      </a:cubicBezTo>
                      <a:close/>
                      <a:moveTo>
                        <a:pt x="162942" y="130703"/>
                      </a:moveTo>
                      <a:cubicBezTo>
                        <a:pt x="185662" y="136467"/>
                        <a:pt x="209811" y="144626"/>
                        <a:pt x="234549" y="155006"/>
                      </a:cubicBezTo>
                      <a:cubicBezTo>
                        <a:pt x="220525" y="161834"/>
                        <a:pt x="206380" y="169265"/>
                        <a:pt x="192185" y="177459"/>
                      </a:cubicBezTo>
                      <a:cubicBezTo>
                        <a:pt x="176870" y="186301"/>
                        <a:pt x="162161" y="195639"/>
                        <a:pt x="148086" y="205304"/>
                      </a:cubicBezTo>
                      <a:cubicBezTo>
                        <a:pt x="151466" y="178510"/>
                        <a:pt x="156534" y="153395"/>
                        <a:pt x="162942" y="130703"/>
                      </a:cubicBezTo>
                      <a:close/>
                      <a:moveTo>
                        <a:pt x="130654" y="235581"/>
                      </a:moveTo>
                      <a:cubicBezTo>
                        <a:pt x="129562" y="251090"/>
                        <a:pt x="128965" y="267034"/>
                        <a:pt x="128965" y="283369"/>
                      </a:cubicBezTo>
                      <a:cubicBezTo>
                        <a:pt x="128965" y="300197"/>
                        <a:pt x="129601" y="316608"/>
                        <a:pt x="130758" y="332557"/>
                      </a:cubicBezTo>
                      <a:cubicBezTo>
                        <a:pt x="110125" y="316810"/>
                        <a:pt x="91605" y="300507"/>
                        <a:pt x="75674" y="284232"/>
                      </a:cubicBezTo>
                      <a:cubicBezTo>
                        <a:pt x="91705" y="267623"/>
                        <a:pt x="110185" y="251267"/>
                        <a:pt x="130653" y="235581"/>
                      </a:cubicBezTo>
                      <a:close/>
                      <a:moveTo>
                        <a:pt x="20204" y="417742"/>
                      </a:moveTo>
                      <a:cubicBezTo>
                        <a:pt x="6587" y="394157"/>
                        <a:pt x="17126" y="356639"/>
                        <a:pt x="49114" y="314804"/>
                      </a:cubicBezTo>
                      <a:cubicBezTo>
                        <a:pt x="54163" y="308202"/>
                        <a:pt x="59781" y="301603"/>
                        <a:pt x="65672" y="295018"/>
                      </a:cubicBezTo>
                      <a:cubicBezTo>
                        <a:pt x="84593" y="314248"/>
                        <a:pt x="107022" y="333430"/>
                        <a:pt x="132439" y="351832"/>
                      </a:cubicBezTo>
                      <a:cubicBezTo>
                        <a:pt x="135726" y="383682"/>
                        <a:pt x="141270" y="413260"/>
                        <a:pt x="148675" y="439672"/>
                      </a:cubicBezTo>
                      <a:cubicBezTo>
                        <a:pt x="86077" y="452765"/>
                        <a:pt x="36754" y="446403"/>
                        <a:pt x="20204" y="417742"/>
                      </a:cubicBezTo>
                      <a:close/>
                      <a:moveTo>
                        <a:pt x="163036" y="436361"/>
                      </a:moveTo>
                      <a:cubicBezTo>
                        <a:pt x="156707" y="414015"/>
                        <a:pt x="151673" y="389317"/>
                        <a:pt x="148278" y="362966"/>
                      </a:cubicBezTo>
                      <a:cubicBezTo>
                        <a:pt x="161512" y="371945"/>
                        <a:pt x="175439" y="380694"/>
                        <a:pt x="190017" y="389111"/>
                      </a:cubicBezTo>
                      <a:cubicBezTo>
                        <a:pt x="204761" y="397623"/>
                        <a:pt x="219622" y="405382"/>
                        <a:pt x="234458" y="412521"/>
                      </a:cubicBezTo>
                      <a:cubicBezTo>
                        <a:pt x="209749" y="422769"/>
                        <a:pt x="185675" y="430741"/>
                        <a:pt x="163036" y="436361"/>
                      </a:cubicBezTo>
                      <a:close/>
                      <a:moveTo>
                        <a:pt x="269438" y="412674"/>
                      </a:moveTo>
                      <a:cubicBezTo>
                        <a:pt x="284269" y="405530"/>
                        <a:pt x="299260" y="397626"/>
                        <a:pt x="314289" y="388948"/>
                      </a:cubicBezTo>
                      <a:cubicBezTo>
                        <a:pt x="327968" y="381051"/>
                        <a:pt x="341054" y="372853"/>
                        <a:pt x="353555" y="364456"/>
                      </a:cubicBezTo>
                      <a:cubicBezTo>
                        <a:pt x="350161" y="390195"/>
                        <a:pt x="345248" y="414353"/>
                        <a:pt x="339045" y="436239"/>
                      </a:cubicBezTo>
                      <a:cubicBezTo>
                        <a:pt x="316635" y="430555"/>
                        <a:pt x="293228" y="422634"/>
                        <a:pt x="269438" y="412674"/>
                      </a:cubicBezTo>
                      <a:close/>
                      <a:moveTo>
                        <a:pt x="455192" y="314971"/>
                      </a:moveTo>
                      <a:cubicBezTo>
                        <a:pt x="487181" y="356806"/>
                        <a:pt x="497720" y="394325"/>
                        <a:pt x="484102" y="417909"/>
                      </a:cubicBezTo>
                      <a:cubicBezTo>
                        <a:pt x="470484" y="441494"/>
                        <a:pt x="432719" y="451131"/>
                        <a:pt x="380499" y="444340"/>
                      </a:cubicBezTo>
                      <a:cubicBezTo>
                        <a:pt x="371730" y="443201"/>
                        <a:pt x="362635" y="441486"/>
                        <a:pt x="353409" y="439512"/>
                      </a:cubicBezTo>
                      <a:cubicBezTo>
                        <a:pt x="360687" y="413550"/>
                        <a:pt x="366174" y="384579"/>
                        <a:pt x="369480" y="353349"/>
                      </a:cubicBezTo>
                      <a:cubicBezTo>
                        <a:pt x="395782" y="334495"/>
                        <a:pt x="419048" y="314806"/>
                        <a:pt x="438511" y="295052"/>
                      </a:cubicBezTo>
                      <a:cubicBezTo>
                        <a:pt x="444447" y="301681"/>
                        <a:pt x="450110" y="308324"/>
                        <a:pt x="455192" y="3149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4BF56698-1FD0-E2CB-BE17-4DD45D72DC85}"/>
                    </a:ext>
                  </a:extLst>
                </p:cNvPr>
                <p:cNvSpPr/>
                <p:nvPr/>
              </p:nvSpPr>
              <p:spPr>
                <a:xfrm>
                  <a:off x="8519555" y="1360010"/>
                  <a:ext cx="71437" cy="71437"/>
                </a:xfrm>
                <a:custGeom>
                  <a:avLst/>
                  <a:gdLst>
                    <a:gd name="connsiteX0" fmla="*/ 71438 w 71437"/>
                    <a:gd name="connsiteY0" fmla="*/ 35719 h 71437"/>
                    <a:gd name="connsiteX1" fmla="*/ 35719 w 71437"/>
                    <a:gd name="connsiteY1" fmla="*/ 71438 h 71437"/>
                    <a:gd name="connsiteX2" fmla="*/ 0 w 71437"/>
                    <a:gd name="connsiteY2" fmla="*/ 35719 h 71437"/>
                    <a:gd name="connsiteX3" fmla="*/ 35719 w 71437"/>
                    <a:gd name="connsiteY3" fmla="*/ 0 h 71437"/>
                    <a:gd name="connsiteX4" fmla="*/ 71438 w 71437"/>
                    <a:gd name="connsiteY4" fmla="*/ 35719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37" h="71437">
                      <a:moveTo>
                        <a:pt x="71438" y="35719"/>
                      </a:moveTo>
                      <a:cubicBezTo>
                        <a:pt x="71438" y="55446"/>
                        <a:pt x="55446" y="71438"/>
                        <a:pt x="35719" y="71438"/>
                      </a:cubicBezTo>
                      <a:cubicBezTo>
                        <a:pt x="15992" y="71438"/>
                        <a:pt x="0" y="55446"/>
                        <a:pt x="0" y="35719"/>
                      </a:cubicBezTo>
                      <a:cubicBezTo>
                        <a:pt x="0" y="15992"/>
                        <a:pt x="15992" y="0"/>
                        <a:pt x="35719" y="0"/>
                      </a:cubicBezTo>
                      <a:cubicBezTo>
                        <a:pt x="55446" y="0"/>
                        <a:pt x="71438" y="15992"/>
                        <a:pt x="71438" y="357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6838466-CDEC-DE07-A78F-AD734C350CD5}"/>
                    </a:ext>
                  </a:extLst>
                </p:cNvPr>
                <p:cNvSpPr/>
                <p:nvPr/>
              </p:nvSpPr>
              <p:spPr>
                <a:xfrm>
                  <a:off x="8045854" y="1423193"/>
                  <a:ext cx="71437" cy="71437"/>
                </a:xfrm>
                <a:custGeom>
                  <a:avLst/>
                  <a:gdLst>
                    <a:gd name="connsiteX0" fmla="*/ 71438 w 71437"/>
                    <a:gd name="connsiteY0" fmla="*/ 35719 h 71437"/>
                    <a:gd name="connsiteX1" fmla="*/ 35719 w 71437"/>
                    <a:gd name="connsiteY1" fmla="*/ 71438 h 71437"/>
                    <a:gd name="connsiteX2" fmla="*/ 0 w 71437"/>
                    <a:gd name="connsiteY2" fmla="*/ 35719 h 71437"/>
                    <a:gd name="connsiteX3" fmla="*/ 35719 w 71437"/>
                    <a:gd name="connsiteY3" fmla="*/ 0 h 71437"/>
                    <a:gd name="connsiteX4" fmla="*/ 71438 w 71437"/>
                    <a:gd name="connsiteY4" fmla="*/ 35719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37" h="71437">
                      <a:moveTo>
                        <a:pt x="71438" y="35719"/>
                      </a:moveTo>
                      <a:cubicBezTo>
                        <a:pt x="71438" y="55446"/>
                        <a:pt x="55446" y="71438"/>
                        <a:pt x="35719" y="71438"/>
                      </a:cubicBezTo>
                      <a:cubicBezTo>
                        <a:pt x="15992" y="71438"/>
                        <a:pt x="0" y="55446"/>
                        <a:pt x="0" y="35719"/>
                      </a:cubicBezTo>
                      <a:cubicBezTo>
                        <a:pt x="0" y="15992"/>
                        <a:pt x="15992" y="0"/>
                        <a:pt x="35719" y="0"/>
                      </a:cubicBezTo>
                      <a:cubicBezTo>
                        <a:pt x="55446" y="0"/>
                        <a:pt x="71438" y="15992"/>
                        <a:pt x="71438" y="357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2B1E78B5-7E37-21EC-8274-F15E3667785F}"/>
                    </a:ext>
                  </a:extLst>
                </p:cNvPr>
                <p:cNvSpPr/>
                <p:nvPr/>
              </p:nvSpPr>
              <p:spPr>
                <a:xfrm>
                  <a:off x="8355286" y="1734271"/>
                  <a:ext cx="71437" cy="71437"/>
                </a:xfrm>
                <a:custGeom>
                  <a:avLst/>
                  <a:gdLst>
                    <a:gd name="connsiteX0" fmla="*/ 71438 w 71437"/>
                    <a:gd name="connsiteY0" fmla="*/ 35719 h 71437"/>
                    <a:gd name="connsiteX1" fmla="*/ 35719 w 71437"/>
                    <a:gd name="connsiteY1" fmla="*/ 71437 h 71437"/>
                    <a:gd name="connsiteX2" fmla="*/ 0 w 71437"/>
                    <a:gd name="connsiteY2" fmla="*/ 35719 h 71437"/>
                    <a:gd name="connsiteX3" fmla="*/ 35719 w 71437"/>
                    <a:gd name="connsiteY3" fmla="*/ 0 h 71437"/>
                    <a:gd name="connsiteX4" fmla="*/ 71438 w 71437"/>
                    <a:gd name="connsiteY4" fmla="*/ 35719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37" h="71437">
                      <a:moveTo>
                        <a:pt x="71438" y="35719"/>
                      </a:moveTo>
                      <a:cubicBezTo>
                        <a:pt x="71438" y="55446"/>
                        <a:pt x="55446" y="71437"/>
                        <a:pt x="35719" y="71437"/>
                      </a:cubicBezTo>
                      <a:cubicBezTo>
                        <a:pt x="15992" y="71437"/>
                        <a:pt x="0" y="55446"/>
                        <a:pt x="0" y="35719"/>
                      </a:cubicBezTo>
                      <a:cubicBezTo>
                        <a:pt x="0" y="15992"/>
                        <a:pt x="15992" y="0"/>
                        <a:pt x="35719" y="0"/>
                      </a:cubicBezTo>
                      <a:cubicBezTo>
                        <a:pt x="55446" y="0"/>
                        <a:pt x="71438" y="15992"/>
                        <a:pt x="71438" y="357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6E0E09A-AFC0-5964-B309-CB369B221297}"/>
                  </a:ext>
                </a:extLst>
              </p:cNvPr>
              <p:cNvSpPr/>
              <p:nvPr/>
            </p:nvSpPr>
            <p:spPr>
              <a:xfrm>
                <a:off x="7483091" y="4627151"/>
                <a:ext cx="409713" cy="425683"/>
              </a:xfrm>
              <a:custGeom>
                <a:avLst/>
                <a:gdLst>
                  <a:gd name="connsiteX0" fmla="*/ 149943 w 825068"/>
                  <a:gd name="connsiteY0" fmla="*/ 121559 h 857227"/>
                  <a:gd name="connsiteX1" fmla="*/ 210702 w 825068"/>
                  <a:gd name="connsiteY1" fmla="*/ 60800 h 857227"/>
                  <a:gd name="connsiteX2" fmla="*/ 149943 w 825068"/>
                  <a:gd name="connsiteY2" fmla="*/ 4 h 857227"/>
                  <a:gd name="connsiteX3" fmla="*/ 89184 w 825068"/>
                  <a:gd name="connsiteY3" fmla="*/ 60800 h 857227"/>
                  <a:gd name="connsiteX4" fmla="*/ 149943 w 825068"/>
                  <a:gd name="connsiteY4" fmla="*/ 121559 h 857227"/>
                  <a:gd name="connsiteX5" fmla="*/ 149943 w 825068"/>
                  <a:gd name="connsiteY5" fmla="*/ 24671 h 857227"/>
                  <a:gd name="connsiteX6" fmla="*/ 186034 w 825068"/>
                  <a:gd name="connsiteY6" fmla="*/ 60799 h 857227"/>
                  <a:gd name="connsiteX7" fmla="*/ 149943 w 825068"/>
                  <a:gd name="connsiteY7" fmla="*/ 96890 h 857227"/>
                  <a:gd name="connsiteX8" fmla="*/ 113852 w 825068"/>
                  <a:gd name="connsiteY8" fmla="*/ 60799 h 857227"/>
                  <a:gd name="connsiteX9" fmla="*/ 149943 w 825068"/>
                  <a:gd name="connsiteY9" fmla="*/ 24671 h 857227"/>
                  <a:gd name="connsiteX10" fmla="*/ 41854 w 825068"/>
                  <a:gd name="connsiteY10" fmla="*/ 186891 h 857227"/>
                  <a:gd name="connsiteX11" fmla="*/ 41854 w 825068"/>
                  <a:gd name="connsiteY11" fmla="*/ 240543 h 857227"/>
                  <a:gd name="connsiteX12" fmla="*/ 75638 w 825068"/>
                  <a:gd name="connsiteY12" fmla="*/ 274328 h 857227"/>
                  <a:gd name="connsiteX13" fmla="*/ 224247 w 825068"/>
                  <a:gd name="connsiteY13" fmla="*/ 274328 h 857227"/>
                  <a:gd name="connsiteX14" fmla="*/ 258031 w 825068"/>
                  <a:gd name="connsiteY14" fmla="*/ 240543 h 857227"/>
                  <a:gd name="connsiteX15" fmla="*/ 258031 w 825068"/>
                  <a:gd name="connsiteY15" fmla="*/ 186891 h 857227"/>
                  <a:gd name="connsiteX16" fmla="*/ 193774 w 825068"/>
                  <a:gd name="connsiteY16" fmla="*/ 126318 h 857227"/>
                  <a:gd name="connsiteX17" fmla="*/ 106115 w 825068"/>
                  <a:gd name="connsiteY17" fmla="*/ 126318 h 857227"/>
                  <a:gd name="connsiteX18" fmla="*/ 41858 w 825068"/>
                  <a:gd name="connsiteY18" fmla="*/ 186891 h 857227"/>
                  <a:gd name="connsiteX19" fmla="*/ 66521 w 825068"/>
                  <a:gd name="connsiteY19" fmla="*/ 186891 h 857227"/>
                  <a:gd name="connsiteX20" fmla="*/ 106109 w 825068"/>
                  <a:gd name="connsiteY20" fmla="*/ 151024 h 857227"/>
                  <a:gd name="connsiteX21" fmla="*/ 193769 w 825068"/>
                  <a:gd name="connsiteY21" fmla="*/ 151024 h 857227"/>
                  <a:gd name="connsiteX22" fmla="*/ 233357 w 825068"/>
                  <a:gd name="connsiteY22" fmla="*/ 186891 h 857227"/>
                  <a:gd name="connsiteX23" fmla="*/ 233357 w 825068"/>
                  <a:gd name="connsiteY23" fmla="*/ 240543 h 857227"/>
                  <a:gd name="connsiteX24" fmla="*/ 224278 w 825068"/>
                  <a:gd name="connsiteY24" fmla="*/ 249622 h 857227"/>
                  <a:gd name="connsiteX25" fmla="*/ 75669 w 825068"/>
                  <a:gd name="connsiteY25" fmla="*/ 249622 h 857227"/>
                  <a:gd name="connsiteX26" fmla="*/ 66591 w 825068"/>
                  <a:gd name="connsiteY26" fmla="*/ 240543 h 857227"/>
                  <a:gd name="connsiteX27" fmla="*/ 66591 w 825068"/>
                  <a:gd name="connsiteY27" fmla="*/ 186891 h 857227"/>
                  <a:gd name="connsiteX28" fmla="*/ 239533 w 825068"/>
                  <a:gd name="connsiteY28" fmla="*/ 327385 h 857227"/>
                  <a:gd name="connsiteX29" fmla="*/ 239533 w 825068"/>
                  <a:gd name="connsiteY29" fmla="*/ 462449 h 857227"/>
                  <a:gd name="connsiteX30" fmla="*/ 283512 w 825068"/>
                  <a:gd name="connsiteY30" fmla="*/ 506428 h 857227"/>
                  <a:gd name="connsiteX31" fmla="*/ 292814 w 825068"/>
                  <a:gd name="connsiteY31" fmla="*/ 506428 h 857227"/>
                  <a:gd name="connsiteX32" fmla="*/ 292814 w 825068"/>
                  <a:gd name="connsiteY32" fmla="*/ 539691 h 857227"/>
                  <a:gd name="connsiteX33" fmla="*/ 299809 w 825068"/>
                  <a:gd name="connsiteY33" fmla="*/ 550816 h 857227"/>
                  <a:gd name="connsiteX34" fmla="*/ 305130 w 825068"/>
                  <a:gd name="connsiteY34" fmla="*/ 552044 h 857227"/>
                  <a:gd name="connsiteX35" fmla="*/ 312869 w 825068"/>
                  <a:gd name="connsiteY35" fmla="*/ 549328 h 857227"/>
                  <a:gd name="connsiteX36" fmla="*/ 349704 w 825068"/>
                  <a:gd name="connsiteY36" fmla="*/ 519748 h 857227"/>
                  <a:gd name="connsiteX37" fmla="*/ 393534 w 825068"/>
                  <a:gd name="connsiteY37" fmla="*/ 560973 h 857227"/>
                  <a:gd name="connsiteX38" fmla="*/ 458721 w 825068"/>
                  <a:gd name="connsiteY38" fmla="*/ 560973 h 857227"/>
                  <a:gd name="connsiteX39" fmla="*/ 512151 w 825068"/>
                  <a:gd name="connsiteY39" fmla="*/ 603873 h 857227"/>
                  <a:gd name="connsiteX40" fmla="*/ 519890 w 825068"/>
                  <a:gd name="connsiteY40" fmla="*/ 606589 h 857227"/>
                  <a:gd name="connsiteX41" fmla="*/ 525210 w 825068"/>
                  <a:gd name="connsiteY41" fmla="*/ 605361 h 857227"/>
                  <a:gd name="connsiteX42" fmla="*/ 532205 w 825068"/>
                  <a:gd name="connsiteY42" fmla="*/ 594236 h 857227"/>
                  <a:gd name="connsiteX43" fmla="*/ 532205 w 825068"/>
                  <a:gd name="connsiteY43" fmla="*/ 560973 h 857227"/>
                  <a:gd name="connsiteX44" fmla="*/ 541507 w 825068"/>
                  <a:gd name="connsiteY44" fmla="*/ 560973 h 857227"/>
                  <a:gd name="connsiteX45" fmla="*/ 585486 w 825068"/>
                  <a:gd name="connsiteY45" fmla="*/ 516994 h 857227"/>
                  <a:gd name="connsiteX46" fmla="*/ 585486 w 825068"/>
                  <a:gd name="connsiteY46" fmla="*/ 381930 h 857227"/>
                  <a:gd name="connsiteX47" fmla="*/ 541507 w 825068"/>
                  <a:gd name="connsiteY47" fmla="*/ 338025 h 857227"/>
                  <a:gd name="connsiteX48" fmla="*/ 530866 w 825068"/>
                  <a:gd name="connsiteY48" fmla="*/ 338025 h 857227"/>
                  <a:gd name="connsiteX49" fmla="*/ 530866 w 825068"/>
                  <a:gd name="connsiteY49" fmla="*/ 327384 h 857227"/>
                  <a:gd name="connsiteX50" fmla="*/ 486961 w 825068"/>
                  <a:gd name="connsiteY50" fmla="*/ 283479 h 857227"/>
                  <a:gd name="connsiteX51" fmla="*/ 283555 w 825068"/>
                  <a:gd name="connsiteY51" fmla="*/ 283479 h 857227"/>
                  <a:gd name="connsiteX52" fmla="*/ 239576 w 825068"/>
                  <a:gd name="connsiteY52" fmla="*/ 327384 h 857227"/>
                  <a:gd name="connsiteX53" fmla="*/ 530865 w 825068"/>
                  <a:gd name="connsiteY53" fmla="*/ 462487 h 857227"/>
                  <a:gd name="connsiteX54" fmla="*/ 530865 w 825068"/>
                  <a:gd name="connsiteY54" fmla="*/ 362732 h 857227"/>
                  <a:gd name="connsiteX55" fmla="*/ 541506 w 825068"/>
                  <a:gd name="connsiteY55" fmla="*/ 362732 h 857227"/>
                  <a:gd name="connsiteX56" fmla="*/ 560779 w 825068"/>
                  <a:gd name="connsiteY56" fmla="*/ 381968 h 857227"/>
                  <a:gd name="connsiteX57" fmla="*/ 560779 w 825068"/>
                  <a:gd name="connsiteY57" fmla="*/ 517032 h 857227"/>
                  <a:gd name="connsiteX58" fmla="*/ 541506 w 825068"/>
                  <a:gd name="connsiteY58" fmla="*/ 536305 h 857227"/>
                  <a:gd name="connsiteX59" fmla="*/ 519852 w 825068"/>
                  <a:gd name="connsiteY59" fmla="*/ 536305 h 857227"/>
                  <a:gd name="connsiteX60" fmla="*/ 507499 w 825068"/>
                  <a:gd name="connsiteY60" fmla="*/ 548658 h 857227"/>
                  <a:gd name="connsiteX61" fmla="*/ 507499 w 825068"/>
                  <a:gd name="connsiteY61" fmla="*/ 568563 h 857227"/>
                  <a:gd name="connsiteX62" fmla="*/ 470739 w 825068"/>
                  <a:gd name="connsiteY62" fmla="*/ 539058 h 857227"/>
                  <a:gd name="connsiteX63" fmla="*/ 463000 w 825068"/>
                  <a:gd name="connsiteY63" fmla="*/ 536342 h 857227"/>
                  <a:gd name="connsiteX64" fmla="*/ 393497 w 825068"/>
                  <a:gd name="connsiteY64" fmla="*/ 536342 h 857227"/>
                  <a:gd name="connsiteX65" fmla="*/ 374261 w 825068"/>
                  <a:gd name="connsiteY65" fmla="*/ 517069 h 857227"/>
                  <a:gd name="connsiteX66" fmla="*/ 374261 w 825068"/>
                  <a:gd name="connsiteY66" fmla="*/ 506465 h 857227"/>
                  <a:gd name="connsiteX67" fmla="*/ 486884 w 825068"/>
                  <a:gd name="connsiteY67" fmla="*/ 506465 h 857227"/>
                  <a:gd name="connsiteX68" fmla="*/ 530789 w 825068"/>
                  <a:gd name="connsiteY68" fmla="*/ 462486 h 857227"/>
                  <a:gd name="connsiteX69" fmla="*/ 264203 w 825068"/>
                  <a:gd name="connsiteY69" fmla="*/ 327385 h 857227"/>
                  <a:gd name="connsiteX70" fmla="*/ 283513 w 825068"/>
                  <a:gd name="connsiteY70" fmla="*/ 308149 h 857227"/>
                  <a:gd name="connsiteX71" fmla="*/ 486920 w 825068"/>
                  <a:gd name="connsiteY71" fmla="*/ 308149 h 857227"/>
                  <a:gd name="connsiteX72" fmla="*/ 506155 w 825068"/>
                  <a:gd name="connsiteY72" fmla="*/ 327385 h 857227"/>
                  <a:gd name="connsiteX73" fmla="*/ 506155 w 825068"/>
                  <a:gd name="connsiteY73" fmla="*/ 462449 h 857227"/>
                  <a:gd name="connsiteX74" fmla="*/ 486920 w 825068"/>
                  <a:gd name="connsiteY74" fmla="*/ 481722 h 857227"/>
                  <a:gd name="connsiteX75" fmla="*/ 361942 w 825068"/>
                  <a:gd name="connsiteY75" fmla="*/ 481722 h 857227"/>
                  <a:gd name="connsiteX76" fmla="*/ 354203 w 825068"/>
                  <a:gd name="connsiteY76" fmla="*/ 484438 h 857227"/>
                  <a:gd name="connsiteX77" fmla="*/ 317442 w 825068"/>
                  <a:gd name="connsiteY77" fmla="*/ 513944 h 857227"/>
                  <a:gd name="connsiteX78" fmla="*/ 317442 w 825068"/>
                  <a:gd name="connsiteY78" fmla="*/ 494039 h 857227"/>
                  <a:gd name="connsiteX79" fmla="*/ 305089 w 825068"/>
                  <a:gd name="connsiteY79" fmla="*/ 481686 h 857227"/>
                  <a:gd name="connsiteX80" fmla="*/ 283435 w 825068"/>
                  <a:gd name="connsiteY80" fmla="*/ 481686 h 857227"/>
                  <a:gd name="connsiteX81" fmla="*/ 264125 w 825068"/>
                  <a:gd name="connsiteY81" fmla="*/ 462413 h 857227"/>
                  <a:gd name="connsiteX82" fmla="*/ 264125 w 825068"/>
                  <a:gd name="connsiteY82" fmla="*/ 327348 h 857227"/>
                  <a:gd name="connsiteX83" fmla="*/ 295903 w 825068"/>
                  <a:gd name="connsiteY83" fmla="*/ 394953 h 857227"/>
                  <a:gd name="connsiteX84" fmla="*/ 308256 w 825068"/>
                  <a:gd name="connsiteY84" fmla="*/ 382600 h 857227"/>
                  <a:gd name="connsiteX85" fmla="*/ 462218 w 825068"/>
                  <a:gd name="connsiteY85" fmla="*/ 382600 h 857227"/>
                  <a:gd name="connsiteX86" fmla="*/ 474571 w 825068"/>
                  <a:gd name="connsiteY86" fmla="*/ 394953 h 857227"/>
                  <a:gd name="connsiteX87" fmla="*/ 462218 w 825068"/>
                  <a:gd name="connsiteY87" fmla="*/ 407306 h 857227"/>
                  <a:gd name="connsiteX88" fmla="*/ 308256 w 825068"/>
                  <a:gd name="connsiteY88" fmla="*/ 407306 h 857227"/>
                  <a:gd name="connsiteX89" fmla="*/ 295903 w 825068"/>
                  <a:gd name="connsiteY89" fmla="*/ 394953 h 857227"/>
                  <a:gd name="connsiteX90" fmla="*/ 295903 w 825068"/>
                  <a:gd name="connsiteY90" fmla="*/ 350379 h 857227"/>
                  <a:gd name="connsiteX91" fmla="*/ 308256 w 825068"/>
                  <a:gd name="connsiteY91" fmla="*/ 338026 h 857227"/>
                  <a:gd name="connsiteX92" fmla="*/ 322358 w 825068"/>
                  <a:gd name="connsiteY92" fmla="*/ 338026 h 857227"/>
                  <a:gd name="connsiteX93" fmla="*/ 334711 w 825068"/>
                  <a:gd name="connsiteY93" fmla="*/ 350379 h 857227"/>
                  <a:gd name="connsiteX94" fmla="*/ 322358 w 825068"/>
                  <a:gd name="connsiteY94" fmla="*/ 362732 h 857227"/>
                  <a:gd name="connsiteX95" fmla="*/ 308256 w 825068"/>
                  <a:gd name="connsiteY95" fmla="*/ 362732 h 857227"/>
                  <a:gd name="connsiteX96" fmla="*/ 295903 w 825068"/>
                  <a:gd name="connsiteY96" fmla="*/ 350379 h 857227"/>
                  <a:gd name="connsiteX97" fmla="*/ 355509 w 825068"/>
                  <a:gd name="connsiteY97" fmla="*/ 350379 h 857227"/>
                  <a:gd name="connsiteX98" fmla="*/ 367862 w 825068"/>
                  <a:gd name="connsiteY98" fmla="*/ 338026 h 857227"/>
                  <a:gd name="connsiteX99" fmla="*/ 462218 w 825068"/>
                  <a:gd name="connsiteY99" fmla="*/ 338026 h 857227"/>
                  <a:gd name="connsiteX100" fmla="*/ 474571 w 825068"/>
                  <a:gd name="connsiteY100" fmla="*/ 350379 h 857227"/>
                  <a:gd name="connsiteX101" fmla="*/ 462218 w 825068"/>
                  <a:gd name="connsiteY101" fmla="*/ 362732 h 857227"/>
                  <a:gd name="connsiteX102" fmla="*/ 367862 w 825068"/>
                  <a:gd name="connsiteY102" fmla="*/ 362732 h 857227"/>
                  <a:gd name="connsiteX103" fmla="*/ 355509 w 825068"/>
                  <a:gd name="connsiteY103" fmla="*/ 350379 h 857227"/>
                  <a:gd name="connsiteX104" fmla="*/ 295903 w 825068"/>
                  <a:gd name="connsiteY104" fmla="*/ 439490 h 857227"/>
                  <a:gd name="connsiteX105" fmla="*/ 308256 w 825068"/>
                  <a:gd name="connsiteY105" fmla="*/ 427137 h 857227"/>
                  <a:gd name="connsiteX106" fmla="*/ 462218 w 825068"/>
                  <a:gd name="connsiteY106" fmla="*/ 427137 h 857227"/>
                  <a:gd name="connsiteX107" fmla="*/ 474571 w 825068"/>
                  <a:gd name="connsiteY107" fmla="*/ 439490 h 857227"/>
                  <a:gd name="connsiteX108" fmla="*/ 462218 w 825068"/>
                  <a:gd name="connsiteY108" fmla="*/ 451843 h 857227"/>
                  <a:gd name="connsiteX109" fmla="*/ 308256 w 825068"/>
                  <a:gd name="connsiteY109" fmla="*/ 451843 h 857227"/>
                  <a:gd name="connsiteX110" fmla="*/ 295903 w 825068"/>
                  <a:gd name="connsiteY110" fmla="*/ 439490 h 857227"/>
                  <a:gd name="connsiteX111" fmla="*/ 675084 w 825068"/>
                  <a:gd name="connsiteY111" fmla="*/ 121555 h 857227"/>
                  <a:gd name="connsiteX112" fmla="*/ 735843 w 825068"/>
                  <a:gd name="connsiteY112" fmla="*/ 60796 h 857227"/>
                  <a:gd name="connsiteX113" fmla="*/ 675084 w 825068"/>
                  <a:gd name="connsiteY113" fmla="*/ 0 h 857227"/>
                  <a:gd name="connsiteX114" fmla="*/ 614325 w 825068"/>
                  <a:gd name="connsiteY114" fmla="*/ 60796 h 857227"/>
                  <a:gd name="connsiteX115" fmla="*/ 675084 w 825068"/>
                  <a:gd name="connsiteY115" fmla="*/ 121555 h 857227"/>
                  <a:gd name="connsiteX116" fmla="*/ 675084 w 825068"/>
                  <a:gd name="connsiteY116" fmla="*/ 24667 h 857227"/>
                  <a:gd name="connsiteX117" fmla="*/ 711175 w 825068"/>
                  <a:gd name="connsiteY117" fmla="*/ 60795 h 857227"/>
                  <a:gd name="connsiteX118" fmla="*/ 675084 w 825068"/>
                  <a:gd name="connsiteY118" fmla="*/ 96886 h 857227"/>
                  <a:gd name="connsiteX119" fmla="*/ 638993 w 825068"/>
                  <a:gd name="connsiteY119" fmla="*/ 60795 h 857227"/>
                  <a:gd name="connsiteX120" fmla="*/ 675084 w 825068"/>
                  <a:gd name="connsiteY120" fmla="*/ 24667 h 857227"/>
                  <a:gd name="connsiteX121" fmla="*/ 566994 w 825068"/>
                  <a:gd name="connsiteY121" fmla="*/ 186887 h 857227"/>
                  <a:gd name="connsiteX122" fmla="*/ 566994 w 825068"/>
                  <a:gd name="connsiteY122" fmla="*/ 240540 h 857227"/>
                  <a:gd name="connsiteX123" fmla="*/ 600779 w 825068"/>
                  <a:gd name="connsiteY123" fmla="*/ 274324 h 857227"/>
                  <a:gd name="connsiteX124" fmla="*/ 749388 w 825068"/>
                  <a:gd name="connsiteY124" fmla="*/ 274324 h 857227"/>
                  <a:gd name="connsiteX125" fmla="*/ 783172 w 825068"/>
                  <a:gd name="connsiteY125" fmla="*/ 240540 h 857227"/>
                  <a:gd name="connsiteX126" fmla="*/ 783172 w 825068"/>
                  <a:gd name="connsiteY126" fmla="*/ 186887 h 857227"/>
                  <a:gd name="connsiteX127" fmla="*/ 718915 w 825068"/>
                  <a:gd name="connsiteY127" fmla="*/ 126314 h 857227"/>
                  <a:gd name="connsiteX128" fmla="*/ 631256 w 825068"/>
                  <a:gd name="connsiteY128" fmla="*/ 126314 h 857227"/>
                  <a:gd name="connsiteX129" fmla="*/ 566999 w 825068"/>
                  <a:gd name="connsiteY129" fmla="*/ 186887 h 857227"/>
                  <a:gd name="connsiteX130" fmla="*/ 591662 w 825068"/>
                  <a:gd name="connsiteY130" fmla="*/ 186887 h 857227"/>
                  <a:gd name="connsiteX131" fmla="*/ 631250 w 825068"/>
                  <a:gd name="connsiteY131" fmla="*/ 151020 h 857227"/>
                  <a:gd name="connsiteX132" fmla="*/ 718910 w 825068"/>
                  <a:gd name="connsiteY132" fmla="*/ 151020 h 857227"/>
                  <a:gd name="connsiteX133" fmla="*/ 758497 w 825068"/>
                  <a:gd name="connsiteY133" fmla="*/ 186887 h 857227"/>
                  <a:gd name="connsiteX134" fmla="*/ 758497 w 825068"/>
                  <a:gd name="connsiteY134" fmla="*/ 240540 h 857227"/>
                  <a:gd name="connsiteX135" fmla="*/ 749419 w 825068"/>
                  <a:gd name="connsiteY135" fmla="*/ 249618 h 857227"/>
                  <a:gd name="connsiteX136" fmla="*/ 600810 w 825068"/>
                  <a:gd name="connsiteY136" fmla="*/ 249618 h 857227"/>
                  <a:gd name="connsiteX137" fmla="*/ 591731 w 825068"/>
                  <a:gd name="connsiteY137" fmla="*/ 240540 h 857227"/>
                  <a:gd name="connsiteX138" fmla="*/ 591731 w 825068"/>
                  <a:gd name="connsiteY138" fmla="*/ 186887 h 857227"/>
                  <a:gd name="connsiteX139" fmla="*/ 89180 w 825068"/>
                  <a:gd name="connsiteY139" fmla="*/ 532016 h 857227"/>
                  <a:gd name="connsiteX140" fmla="*/ 149939 w 825068"/>
                  <a:gd name="connsiteY140" fmla="*/ 592812 h 857227"/>
                  <a:gd name="connsiteX141" fmla="*/ 210698 w 825068"/>
                  <a:gd name="connsiteY141" fmla="*/ 532016 h 857227"/>
                  <a:gd name="connsiteX142" fmla="*/ 149939 w 825068"/>
                  <a:gd name="connsiteY142" fmla="*/ 471257 h 857227"/>
                  <a:gd name="connsiteX143" fmla="*/ 89180 w 825068"/>
                  <a:gd name="connsiteY143" fmla="*/ 532016 h 857227"/>
                  <a:gd name="connsiteX144" fmla="*/ 186031 w 825068"/>
                  <a:gd name="connsiteY144" fmla="*/ 532016 h 857227"/>
                  <a:gd name="connsiteX145" fmla="*/ 149939 w 825068"/>
                  <a:gd name="connsiteY145" fmla="*/ 568144 h 857227"/>
                  <a:gd name="connsiteX146" fmla="*/ 113848 w 825068"/>
                  <a:gd name="connsiteY146" fmla="*/ 532016 h 857227"/>
                  <a:gd name="connsiteX147" fmla="*/ 149939 w 825068"/>
                  <a:gd name="connsiteY147" fmla="*/ 495925 h 857227"/>
                  <a:gd name="connsiteX148" fmla="*/ 186031 w 825068"/>
                  <a:gd name="connsiteY148" fmla="*/ 532016 h 857227"/>
                  <a:gd name="connsiteX149" fmla="*/ 258026 w 825068"/>
                  <a:gd name="connsiteY149" fmla="*/ 711762 h 857227"/>
                  <a:gd name="connsiteX150" fmla="*/ 258026 w 825068"/>
                  <a:gd name="connsiteY150" fmla="*/ 658110 h 857227"/>
                  <a:gd name="connsiteX151" fmla="*/ 193770 w 825068"/>
                  <a:gd name="connsiteY151" fmla="*/ 597537 h 857227"/>
                  <a:gd name="connsiteX152" fmla="*/ 106110 w 825068"/>
                  <a:gd name="connsiteY152" fmla="*/ 597537 h 857227"/>
                  <a:gd name="connsiteX153" fmla="*/ 41854 w 825068"/>
                  <a:gd name="connsiteY153" fmla="*/ 658110 h 857227"/>
                  <a:gd name="connsiteX154" fmla="*/ 41854 w 825068"/>
                  <a:gd name="connsiteY154" fmla="*/ 711762 h 857227"/>
                  <a:gd name="connsiteX155" fmla="*/ 75638 w 825068"/>
                  <a:gd name="connsiteY155" fmla="*/ 745547 h 857227"/>
                  <a:gd name="connsiteX156" fmla="*/ 224247 w 825068"/>
                  <a:gd name="connsiteY156" fmla="*/ 745547 h 857227"/>
                  <a:gd name="connsiteX157" fmla="*/ 258031 w 825068"/>
                  <a:gd name="connsiteY157" fmla="*/ 711762 h 857227"/>
                  <a:gd name="connsiteX158" fmla="*/ 66526 w 825068"/>
                  <a:gd name="connsiteY158" fmla="*/ 711762 h 857227"/>
                  <a:gd name="connsiteX159" fmla="*/ 66526 w 825068"/>
                  <a:gd name="connsiteY159" fmla="*/ 658110 h 857227"/>
                  <a:gd name="connsiteX160" fmla="*/ 106114 w 825068"/>
                  <a:gd name="connsiteY160" fmla="*/ 622243 h 857227"/>
                  <a:gd name="connsiteX161" fmla="*/ 193773 w 825068"/>
                  <a:gd name="connsiteY161" fmla="*/ 622243 h 857227"/>
                  <a:gd name="connsiteX162" fmla="*/ 233361 w 825068"/>
                  <a:gd name="connsiteY162" fmla="*/ 658110 h 857227"/>
                  <a:gd name="connsiteX163" fmla="*/ 233361 w 825068"/>
                  <a:gd name="connsiteY163" fmla="*/ 711762 h 857227"/>
                  <a:gd name="connsiteX164" fmla="*/ 224283 w 825068"/>
                  <a:gd name="connsiteY164" fmla="*/ 720841 h 857227"/>
                  <a:gd name="connsiteX165" fmla="*/ 75674 w 825068"/>
                  <a:gd name="connsiteY165" fmla="*/ 720841 h 857227"/>
                  <a:gd name="connsiteX166" fmla="*/ 66595 w 825068"/>
                  <a:gd name="connsiteY166" fmla="*/ 711762 h 857227"/>
                  <a:gd name="connsiteX167" fmla="*/ 675088 w 825068"/>
                  <a:gd name="connsiteY167" fmla="*/ 592852 h 857227"/>
                  <a:gd name="connsiteX168" fmla="*/ 735847 w 825068"/>
                  <a:gd name="connsiteY168" fmla="*/ 532056 h 857227"/>
                  <a:gd name="connsiteX169" fmla="*/ 675088 w 825068"/>
                  <a:gd name="connsiteY169" fmla="*/ 471297 h 857227"/>
                  <a:gd name="connsiteX170" fmla="*/ 614329 w 825068"/>
                  <a:gd name="connsiteY170" fmla="*/ 532056 h 857227"/>
                  <a:gd name="connsiteX171" fmla="*/ 675088 w 825068"/>
                  <a:gd name="connsiteY171" fmla="*/ 592852 h 857227"/>
                  <a:gd name="connsiteX172" fmla="*/ 675088 w 825068"/>
                  <a:gd name="connsiteY172" fmla="*/ 495926 h 857227"/>
                  <a:gd name="connsiteX173" fmla="*/ 711179 w 825068"/>
                  <a:gd name="connsiteY173" fmla="*/ 532017 h 857227"/>
                  <a:gd name="connsiteX174" fmla="*/ 675088 w 825068"/>
                  <a:gd name="connsiteY174" fmla="*/ 568145 h 857227"/>
                  <a:gd name="connsiteX175" fmla="*/ 638997 w 825068"/>
                  <a:gd name="connsiteY175" fmla="*/ 532017 h 857227"/>
                  <a:gd name="connsiteX176" fmla="*/ 675088 w 825068"/>
                  <a:gd name="connsiteY176" fmla="*/ 495926 h 857227"/>
                  <a:gd name="connsiteX177" fmla="*/ 749391 w 825068"/>
                  <a:gd name="connsiteY177" fmla="*/ 745547 h 857227"/>
                  <a:gd name="connsiteX178" fmla="*/ 783175 w 825068"/>
                  <a:gd name="connsiteY178" fmla="*/ 711763 h 857227"/>
                  <a:gd name="connsiteX179" fmla="*/ 783175 w 825068"/>
                  <a:gd name="connsiteY179" fmla="*/ 658111 h 857227"/>
                  <a:gd name="connsiteX180" fmla="*/ 718918 w 825068"/>
                  <a:gd name="connsiteY180" fmla="*/ 597538 h 857227"/>
                  <a:gd name="connsiteX181" fmla="*/ 631259 w 825068"/>
                  <a:gd name="connsiteY181" fmla="*/ 597538 h 857227"/>
                  <a:gd name="connsiteX182" fmla="*/ 567002 w 825068"/>
                  <a:gd name="connsiteY182" fmla="*/ 658111 h 857227"/>
                  <a:gd name="connsiteX183" fmla="*/ 567002 w 825068"/>
                  <a:gd name="connsiteY183" fmla="*/ 711763 h 857227"/>
                  <a:gd name="connsiteX184" fmla="*/ 600786 w 825068"/>
                  <a:gd name="connsiteY184" fmla="*/ 745547 h 857227"/>
                  <a:gd name="connsiteX185" fmla="*/ 591666 w 825068"/>
                  <a:gd name="connsiteY185" fmla="*/ 711763 h 857227"/>
                  <a:gd name="connsiteX186" fmla="*/ 591666 w 825068"/>
                  <a:gd name="connsiteY186" fmla="*/ 658111 h 857227"/>
                  <a:gd name="connsiteX187" fmla="*/ 631254 w 825068"/>
                  <a:gd name="connsiteY187" fmla="*/ 622244 h 857227"/>
                  <a:gd name="connsiteX188" fmla="*/ 718913 w 825068"/>
                  <a:gd name="connsiteY188" fmla="*/ 622244 h 857227"/>
                  <a:gd name="connsiteX189" fmla="*/ 758501 w 825068"/>
                  <a:gd name="connsiteY189" fmla="*/ 658111 h 857227"/>
                  <a:gd name="connsiteX190" fmla="*/ 758501 w 825068"/>
                  <a:gd name="connsiteY190" fmla="*/ 711763 h 857227"/>
                  <a:gd name="connsiteX191" fmla="*/ 749423 w 825068"/>
                  <a:gd name="connsiteY191" fmla="*/ 720842 h 857227"/>
                  <a:gd name="connsiteX192" fmla="*/ 600814 w 825068"/>
                  <a:gd name="connsiteY192" fmla="*/ 720842 h 857227"/>
                  <a:gd name="connsiteX193" fmla="*/ 591735 w 825068"/>
                  <a:gd name="connsiteY193" fmla="*/ 711763 h 857227"/>
                  <a:gd name="connsiteX194" fmla="*/ 377201 w 825068"/>
                  <a:gd name="connsiteY194" fmla="*/ 52748 h 857227"/>
                  <a:gd name="connsiteX195" fmla="*/ 386763 w 825068"/>
                  <a:gd name="connsiteY195" fmla="*/ 34219 h 857227"/>
                  <a:gd name="connsiteX196" fmla="*/ 423970 w 825068"/>
                  <a:gd name="connsiteY196" fmla="*/ 32507 h 857227"/>
                  <a:gd name="connsiteX197" fmla="*/ 437551 w 825068"/>
                  <a:gd name="connsiteY197" fmla="*/ 32767 h 857227"/>
                  <a:gd name="connsiteX198" fmla="*/ 447597 w 825068"/>
                  <a:gd name="connsiteY198" fmla="*/ 38497 h 857227"/>
                  <a:gd name="connsiteX199" fmla="*/ 436770 w 825068"/>
                  <a:gd name="connsiteY199" fmla="*/ 57399 h 857227"/>
                  <a:gd name="connsiteX200" fmla="*/ 423970 w 825068"/>
                  <a:gd name="connsiteY200" fmla="*/ 57213 h 857227"/>
                  <a:gd name="connsiteX201" fmla="*/ 388921 w 825068"/>
                  <a:gd name="connsiteY201" fmla="*/ 58813 h 857227"/>
                  <a:gd name="connsiteX202" fmla="*/ 377163 w 825068"/>
                  <a:gd name="connsiteY202" fmla="*/ 52748 h 857227"/>
                  <a:gd name="connsiteX203" fmla="*/ 276855 w 825068"/>
                  <a:gd name="connsiteY203" fmla="*/ 75258 h 857227"/>
                  <a:gd name="connsiteX204" fmla="*/ 281246 w 825068"/>
                  <a:gd name="connsiteY204" fmla="*/ 54869 h 857227"/>
                  <a:gd name="connsiteX205" fmla="*/ 316816 w 825068"/>
                  <a:gd name="connsiteY205" fmla="*/ 43632 h 857227"/>
                  <a:gd name="connsiteX206" fmla="*/ 329950 w 825068"/>
                  <a:gd name="connsiteY206" fmla="*/ 40321 h 857227"/>
                  <a:gd name="connsiteX207" fmla="*/ 341149 w 825068"/>
                  <a:gd name="connsiteY207" fmla="*/ 43334 h 857227"/>
                  <a:gd name="connsiteX208" fmla="*/ 335606 w 825068"/>
                  <a:gd name="connsiteY208" fmla="*/ 64393 h 857227"/>
                  <a:gd name="connsiteX209" fmla="*/ 323215 w 825068"/>
                  <a:gd name="connsiteY209" fmla="*/ 67481 h 857227"/>
                  <a:gd name="connsiteX210" fmla="*/ 289767 w 825068"/>
                  <a:gd name="connsiteY210" fmla="*/ 78086 h 857227"/>
                  <a:gd name="connsiteX211" fmla="*/ 276818 w 825068"/>
                  <a:gd name="connsiteY211" fmla="*/ 75295 h 857227"/>
                  <a:gd name="connsiteX212" fmla="*/ 44350 w 825068"/>
                  <a:gd name="connsiteY212" fmla="*/ 321308 h 857227"/>
                  <a:gd name="connsiteX213" fmla="*/ 40853 w 825068"/>
                  <a:gd name="connsiteY213" fmla="*/ 333586 h 857227"/>
                  <a:gd name="connsiteX214" fmla="*/ 33300 w 825068"/>
                  <a:gd name="connsiteY214" fmla="*/ 367817 h 857227"/>
                  <a:gd name="connsiteX215" fmla="*/ 24444 w 825068"/>
                  <a:gd name="connsiteY215" fmla="*/ 377602 h 857227"/>
                  <a:gd name="connsiteX216" fmla="*/ 8966 w 825068"/>
                  <a:gd name="connsiteY216" fmla="*/ 363612 h 857227"/>
                  <a:gd name="connsiteX217" fmla="*/ 17003 w 825068"/>
                  <a:gd name="connsiteY217" fmla="*/ 327187 h 857227"/>
                  <a:gd name="connsiteX218" fmla="*/ 20761 w 825068"/>
                  <a:gd name="connsiteY218" fmla="*/ 314164 h 857227"/>
                  <a:gd name="connsiteX219" fmla="*/ 28909 w 825068"/>
                  <a:gd name="connsiteY219" fmla="*/ 305904 h 857227"/>
                  <a:gd name="connsiteX220" fmla="*/ 44350 w 825068"/>
                  <a:gd name="connsiteY220" fmla="*/ 321308 h 857227"/>
                  <a:gd name="connsiteX221" fmla="*/ 5990 w 825068"/>
                  <a:gd name="connsiteY221" fmla="*/ 409935 h 857227"/>
                  <a:gd name="connsiteX222" fmla="*/ 24891 w 825068"/>
                  <a:gd name="connsiteY222" fmla="*/ 420762 h 857227"/>
                  <a:gd name="connsiteX223" fmla="*/ 24705 w 825068"/>
                  <a:gd name="connsiteY223" fmla="*/ 433562 h 857227"/>
                  <a:gd name="connsiteX224" fmla="*/ 26305 w 825068"/>
                  <a:gd name="connsiteY224" fmla="*/ 468611 h 857227"/>
                  <a:gd name="connsiteX225" fmla="*/ 20241 w 825068"/>
                  <a:gd name="connsiteY225" fmla="*/ 480369 h 857227"/>
                  <a:gd name="connsiteX226" fmla="*/ 1712 w 825068"/>
                  <a:gd name="connsiteY226" fmla="*/ 470806 h 857227"/>
                  <a:gd name="connsiteX227" fmla="*/ 0 w 825068"/>
                  <a:gd name="connsiteY227" fmla="*/ 433600 h 857227"/>
                  <a:gd name="connsiteX228" fmla="*/ 260 w 825068"/>
                  <a:gd name="connsiteY228" fmla="*/ 420019 h 857227"/>
                  <a:gd name="connsiteX229" fmla="*/ 5990 w 825068"/>
                  <a:gd name="connsiteY229" fmla="*/ 409973 h 857227"/>
                  <a:gd name="connsiteX230" fmla="*/ 34900 w 825068"/>
                  <a:gd name="connsiteY230" fmla="*/ 534322 h 857227"/>
                  <a:gd name="connsiteX231" fmla="*/ 45504 w 825068"/>
                  <a:gd name="connsiteY231" fmla="*/ 567771 h 857227"/>
                  <a:gd name="connsiteX232" fmla="*/ 42714 w 825068"/>
                  <a:gd name="connsiteY232" fmla="*/ 580719 h 857227"/>
                  <a:gd name="connsiteX233" fmla="*/ 22325 w 825068"/>
                  <a:gd name="connsiteY233" fmla="*/ 576254 h 857227"/>
                  <a:gd name="connsiteX234" fmla="*/ 11088 w 825068"/>
                  <a:gd name="connsiteY234" fmla="*/ 540721 h 857227"/>
                  <a:gd name="connsiteX235" fmla="*/ 7777 w 825068"/>
                  <a:gd name="connsiteY235" fmla="*/ 527587 h 857227"/>
                  <a:gd name="connsiteX236" fmla="*/ 10790 w 825068"/>
                  <a:gd name="connsiteY236" fmla="*/ 516388 h 857227"/>
                  <a:gd name="connsiteX237" fmla="*/ 31849 w 825068"/>
                  <a:gd name="connsiteY237" fmla="*/ 521932 h 857227"/>
                  <a:gd name="connsiteX238" fmla="*/ 34937 w 825068"/>
                  <a:gd name="connsiteY238" fmla="*/ 534322 h 857227"/>
                  <a:gd name="connsiteX239" fmla="*/ 293304 w 825068"/>
                  <a:gd name="connsiteY239" fmla="*/ 820443 h 857227"/>
                  <a:gd name="connsiteX240" fmla="*/ 277305 w 825068"/>
                  <a:gd name="connsiteY240" fmla="*/ 833876 h 857227"/>
                  <a:gd name="connsiteX241" fmla="*/ 242330 w 825068"/>
                  <a:gd name="connsiteY241" fmla="*/ 820965 h 857227"/>
                  <a:gd name="connsiteX242" fmla="*/ 229940 w 825068"/>
                  <a:gd name="connsiteY242" fmla="*/ 815532 h 857227"/>
                  <a:gd name="connsiteX243" fmla="*/ 222908 w 825068"/>
                  <a:gd name="connsiteY243" fmla="*/ 806342 h 857227"/>
                  <a:gd name="connsiteX244" fmla="*/ 240209 w 825068"/>
                  <a:gd name="connsiteY244" fmla="*/ 793097 h 857227"/>
                  <a:gd name="connsiteX245" fmla="*/ 251892 w 825068"/>
                  <a:gd name="connsiteY245" fmla="*/ 798231 h 857227"/>
                  <a:gd name="connsiteX246" fmla="*/ 284820 w 825068"/>
                  <a:gd name="connsiteY246" fmla="*/ 810323 h 857227"/>
                  <a:gd name="connsiteX247" fmla="*/ 293303 w 825068"/>
                  <a:gd name="connsiteY247" fmla="*/ 820407 h 857227"/>
                  <a:gd name="connsiteX248" fmla="*/ 394507 w 825068"/>
                  <a:gd name="connsiteY248" fmla="*/ 838489 h 857227"/>
                  <a:gd name="connsiteX249" fmla="*/ 382564 w 825068"/>
                  <a:gd name="connsiteY249" fmla="*/ 855641 h 857227"/>
                  <a:gd name="connsiteX250" fmla="*/ 345469 w 825068"/>
                  <a:gd name="connsiteY250" fmla="*/ 852255 h 857227"/>
                  <a:gd name="connsiteX251" fmla="*/ 332036 w 825068"/>
                  <a:gd name="connsiteY251" fmla="*/ 850209 h 857227"/>
                  <a:gd name="connsiteX252" fmla="*/ 322846 w 825068"/>
                  <a:gd name="connsiteY252" fmla="*/ 843103 h 857227"/>
                  <a:gd name="connsiteX253" fmla="*/ 336129 w 825068"/>
                  <a:gd name="connsiteY253" fmla="*/ 825876 h 857227"/>
                  <a:gd name="connsiteX254" fmla="*/ 348779 w 825068"/>
                  <a:gd name="connsiteY254" fmla="*/ 827810 h 857227"/>
                  <a:gd name="connsiteX255" fmla="*/ 383717 w 825068"/>
                  <a:gd name="connsiteY255" fmla="*/ 830973 h 857227"/>
                  <a:gd name="connsiteX256" fmla="*/ 394507 w 825068"/>
                  <a:gd name="connsiteY256" fmla="*/ 838526 h 857227"/>
                  <a:gd name="connsiteX257" fmla="*/ 496977 w 825068"/>
                  <a:gd name="connsiteY257" fmla="*/ 829745 h 857227"/>
                  <a:gd name="connsiteX258" fmla="*/ 489833 w 825068"/>
                  <a:gd name="connsiteY258" fmla="*/ 849390 h 857227"/>
                  <a:gd name="connsiteX259" fmla="*/ 453110 w 825068"/>
                  <a:gd name="connsiteY259" fmla="*/ 855715 h 857227"/>
                  <a:gd name="connsiteX260" fmla="*/ 439603 w 825068"/>
                  <a:gd name="connsiteY260" fmla="*/ 857166 h 857227"/>
                  <a:gd name="connsiteX261" fmla="*/ 428925 w 825068"/>
                  <a:gd name="connsiteY261" fmla="*/ 852702 h 857227"/>
                  <a:gd name="connsiteX262" fmla="*/ 437334 w 825068"/>
                  <a:gd name="connsiteY262" fmla="*/ 832610 h 857227"/>
                  <a:gd name="connsiteX263" fmla="*/ 450021 w 825068"/>
                  <a:gd name="connsiteY263" fmla="*/ 831196 h 857227"/>
                  <a:gd name="connsiteX264" fmla="*/ 484549 w 825068"/>
                  <a:gd name="connsiteY264" fmla="*/ 825205 h 857227"/>
                  <a:gd name="connsiteX265" fmla="*/ 496976 w 825068"/>
                  <a:gd name="connsiteY265" fmla="*/ 829707 h 857227"/>
                  <a:gd name="connsiteX266" fmla="*/ 593675 w 825068"/>
                  <a:gd name="connsiteY266" fmla="*/ 794770 h 857227"/>
                  <a:gd name="connsiteX267" fmla="*/ 591889 w 825068"/>
                  <a:gd name="connsiteY267" fmla="*/ 815569 h 857227"/>
                  <a:gd name="connsiteX268" fmla="*/ 558068 w 825068"/>
                  <a:gd name="connsiteY268" fmla="*/ 831196 h 857227"/>
                  <a:gd name="connsiteX269" fmla="*/ 545417 w 825068"/>
                  <a:gd name="connsiteY269" fmla="*/ 836144 h 857227"/>
                  <a:gd name="connsiteX270" fmla="*/ 533921 w 825068"/>
                  <a:gd name="connsiteY270" fmla="*/ 834582 h 857227"/>
                  <a:gd name="connsiteX271" fmla="*/ 536786 w 825068"/>
                  <a:gd name="connsiteY271" fmla="*/ 813002 h 857227"/>
                  <a:gd name="connsiteX272" fmla="*/ 548729 w 825068"/>
                  <a:gd name="connsiteY272" fmla="*/ 808351 h 857227"/>
                  <a:gd name="connsiteX273" fmla="*/ 580579 w 825068"/>
                  <a:gd name="connsiteY273" fmla="*/ 793654 h 857227"/>
                  <a:gd name="connsiteX274" fmla="*/ 593713 w 825068"/>
                  <a:gd name="connsiteY274" fmla="*/ 794733 h 857227"/>
                  <a:gd name="connsiteX275" fmla="*/ 816065 w 825068"/>
                  <a:gd name="connsiteY275" fmla="*/ 526470 h 857227"/>
                  <a:gd name="connsiteX276" fmla="*/ 808028 w 825068"/>
                  <a:gd name="connsiteY276" fmla="*/ 562895 h 857227"/>
                  <a:gd name="connsiteX277" fmla="*/ 804270 w 825068"/>
                  <a:gd name="connsiteY277" fmla="*/ 575918 h 857227"/>
                  <a:gd name="connsiteX278" fmla="*/ 796122 w 825068"/>
                  <a:gd name="connsiteY278" fmla="*/ 584104 h 857227"/>
                  <a:gd name="connsiteX279" fmla="*/ 780681 w 825068"/>
                  <a:gd name="connsiteY279" fmla="*/ 568774 h 857227"/>
                  <a:gd name="connsiteX280" fmla="*/ 784178 w 825068"/>
                  <a:gd name="connsiteY280" fmla="*/ 556495 h 857227"/>
                  <a:gd name="connsiteX281" fmla="*/ 791731 w 825068"/>
                  <a:gd name="connsiteY281" fmla="*/ 522264 h 857227"/>
                  <a:gd name="connsiteX282" fmla="*/ 800586 w 825068"/>
                  <a:gd name="connsiteY282" fmla="*/ 512479 h 857227"/>
                  <a:gd name="connsiteX283" fmla="*/ 816065 w 825068"/>
                  <a:gd name="connsiteY283" fmla="*/ 526470 h 857227"/>
                  <a:gd name="connsiteX284" fmla="*/ 823357 w 825068"/>
                  <a:gd name="connsiteY284" fmla="*/ 419276 h 857227"/>
                  <a:gd name="connsiteX285" fmla="*/ 825069 w 825068"/>
                  <a:gd name="connsiteY285" fmla="*/ 456482 h 857227"/>
                  <a:gd name="connsiteX286" fmla="*/ 824808 w 825068"/>
                  <a:gd name="connsiteY286" fmla="*/ 470063 h 857227"/>
                  <a:gd name="connsiteX287" fmla="*/ 819078 w 825068"/>
                  <a:gd name="connsiteY287" fmla="*/ 480109 h 857227"/>
                  <a:gd name="connsiteX288" fmla="*/ 800140 w 825068"/>
                  <a:gd name="connsiteY288" fmla="*/ 469282 h 857227"/>
                  <a:gd name="connsiteX289" fmla="*/ 800400 w 825068"/>
                  <a:gd name="connsiteY289" fmla="*/ 456482 h 857227"/>
                  <a:gd name="connsiteX290" fmla="*/ 798800 w 825068"/>
                  <a:gd name="connsiteY290" fmla="*/ 421433 h 857227"/>
                  <a:gd name="connsiteX291" fmla="*/ 804865 w 825068"/>
                  <a:gd name="connsiteY291" fmla="*/ 409675 h 857227"/>
                  <a:gd name="connsiteX292" fmla="*/ 823394 w 825068"/>
                  <a:gd name="connsiteY292" fmla="*/ 419237 h 857227"/>
                  <a:gd name="connsiteX293" fmla="*/ 790131 w 825068"/>
                  <a:gd name="connsiteY293" fmla="*/ 355763 h 857227"/>
                  <a:gd name="connsiteX294" fmla="*/ 779527 w 825068"/>
                  <a:gd name="connsiteY294" fmla="*/ 322314 h 857227"/>
                  <a:gd name="connsiteX295" fmla="*/ 782317 w 825068"/>
                  <a:gd name="connsiteY295" fmla="*/ 309366 h 857227"/>
                  <a:gd name="connsiteX296" fmla="*/ 802707 w 825068"/>
                  <a:gd name="connsiteY296" fmla="*/ 313756 h 857227"/>
                  <a:gd name="connsiteX297" fmla="*/ 813943 w 825068"/>
                  <a:gd name="connsiteY297" fmla="*/ 349326 h 857227"/>
                  <a:gd name="connsiteX298" fmla="*/ 817255 w 825068"/>
                  <a:gd name="connsiteY298" fmla="*/ 362460 h 857227"/>
                  <a:gd name="connsiteX299" fmla="*/ 814241 w 825068"/>
                  <a:gd name="connsiteY299" fmla="*/ 373660 h 857227"/>
                  <a:gd name="connsiteX300" fmla="*/ 793182 w 825068"/>
                  <a:gd name="connsiteY300" fmla="*/ 368116 h 857227"/>
                  <a:gd name="connsiteX301" fmla="*/ 790094 w 825068"/>
                  <a:gd name="connsiteY301" fmla="*/ 355726 h 857227"/>
                  <a:gd name="connsiteX302" fmla="*/ 479940 w 825068"/>
                  <a:gd name="connsiteY302" fmla="*/ 56992 h 857227"/>
                  <a:gd name="connsiteX303" fmla="*/ 493930 w 825068"/>
                  <a:gd name="connsiteY303" fmla="*/ 41514 h 857227"/>
                  <a:gd name="connsiteX304" fmla="*/ 530356 w 825068"/>
                  <a:gd name="connsiteY304" fmla="*/ 49551 h 857227"/>
                  <a:gd name="connsiteX305" fmla="*/ 543378 w 825068"/>
                  <a:gd name="connsiteY305" fmla="*/ 53309 h 857227"/>
                  <a:gd name="connsiteX306" fmla="*/ 551564 w 825068"/>
                  <a:gd name="connsiteY306" fmla="*/ 61457 h 857227"/>
                  <a:gd name="connsiteX307" fmla="*/ 536234 w 825068"/>
                  <a:gd name="connsiteY307" fmla="*/ 76898 h 857227"/>
                  <a:gd name="connsiteX308" fmla="*/ 523956 w 825068"/>
                  <a:gd name="connsiteY308" fmla="*/ 73401 h 857227"/>
                  <a:gd name="connsiteX309" fmla="*/ 489725 w 825068"/>
                  <a:gd name="connsiteY309" fmla="*/ 65847 h 857227"/>
                  <a:gd name="connsiteX310" fmla="*/ 479940 w 825068"/>
                  <a:gd name="connsiteY310" fmla="*/ 56992 h 857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</a:cxnLst>
                <a:rect l="l" t="t" r="r" b="b"/>
                <a:pathLst>
                  <a:path w="825068" h="857227">
                    <a:moveTo>
                      <a:pt x="149943" y="121559"/>
                    </a:moveTo>
                    <a:cubicBezTo>
                      <a:pt x="183466" y="121559"/>
                      <a:pt x="210702" y="94286"/>
                      <a:pt x="210702" y="60800"/>
                    </a:cubicBezTo>
                    <a:cubicBezTo>
                      <a:pt x="210702" y="27314"/>
                      <a:pt x="183429" y="4"/>
                      <a:pt x="149943" y="4"/>
                    </a:cubicBezTo>
                    <a:cubicBezTo>
                      <a:pt x="116457" y="4"/>
                      <a:pt x="89184" y="27277"/>
                      <a:pt x="89184" y="60800"/>
                    </a:cubicBezTo>
                    <a:cubicBezTo>
                      <a:pt x="89184" y="94323"/>
                      <a:pt x="116457" y="121559"/>
                      <a:pt x="149943" y="121559"/>
                    </a:cubicBezTo>
                    <a:close/>
                    <a:moveTo>
                      <a:pt x="149943" y="24671"/>
                    </a:moveTo>
                    <a:cubicBezTo>
                      <a:pt x="169849" y="24671"/>
                      <a:pt x="186034" y="40893"/>
                      <a:pt x="186034" y="60799"/>
                    </a:cubicBezTo>
                    <a:cubicBezTo>
                      <a:pt x="186034" y="80704"/>
                      <a:pt x="169850" y="96890"/>
                      <a:pt x="149943" y="96890"/>
                    </a:cubicBezTo>
                    <a:cubicBezTo>
                      <a:pt x="130037" y="96890"/>
                      <a:pt x="113852" y="80705"/>
                      <a:pt x="113852" y="60799"/>
                    </a:cubicBezTo>
                    <a:cubicBezTo>
                      <a:pt x="113852" y="40894"/>
                      <a:pt x="130037" y="24671"/>
                      <a:pt x="149943" y="24671"/>
                    </a:cubicBezTo>
                    <a:close/>
                    <a:moveTo>
                      <a:pt x="41854" y="186891"/>
                    </a:moveTo>
                    <a:lnTo>
                      <a:pt x="41854" y="240543"/>
                    </a:lnTo>
                    <a:cubicBezTo>
                      <a:pt x="41854" y="259147"/>
                      <a:pt x="56996" y="274328"/>
                      <a:pt x="75638" y="274328"/>
                    </a:cubicBezTo>
                    <a:lnTo>
                      <a:pt x="224247" y="274328"/>
                    </a:lnTo>
                    <a:cubicBezTo>
                      <a:pt x="242850" y="274328"/>
                      <a:pt x="258031" y="259185"/>
                      <a:pt x="258031" y="240543"/>
                    </a:cubicBezTo>
                    <a:lnTo>
                      <a:pt x="258031" y="186891"/>
                    </a:lnTo>
                    <a:cubicBezTo>
                      <a:pt x="258031" y="153479"/>
                      <a:pt x="229196" y="126318"/>
                      <a:pt x="193774" y="126318"/>
                    </a:cubicBezTo>
                    <a:lnTo>
                      <a:pt x="106115" y="126318"/>
                    </a:lnTo>
                    <a:cubicBezTo>
                      <a:pt x="70693" y="126318"/>
                      <a:pt x="41858" y="153479"/>
                      <a:pt x="41858" y="186891"/>
                    </a:cubicBezTo>
                    <a:close/>
                    <a:moveTo>
                      <a:pt x="66521" y="186891"/>
                    </a:moveTo>
                    <a:cubicBezTo>
                      <a:pt x="66521" y="167097"/>
                      <a:pt x="84269" y="151024"/>
                      <a:pt x="106109" y="151024"/>
                    </a:cubicBezTo>
                    <a:lnTo>
                      <a:pt x="193769" y="151024"/>
                    </a:lnTo>
                    <a:cubicBezTo>
                      <a:pt x="215572" y="151024"/>
                      <a:pt x="233357" y="167134"/>
                      <a:pt x="233357" y="186891"/>
                    </a:cubicBezTo>
                    <a:lnTo>
                      <a:pt x="233357" y="240543"/>
                    </a:lnTo>
                    <a:cubicBezTo>
                      <a:pt x="233357" y="245566"/>
                      <a:pt x="229264" y="249622"/>
                      <a:pt x="224278" y="249622"/>
                    </a:cubicBezTo>
                    <a:lnTo>
                      <a:pt x="75669" y="249622"/>
                    </a:lnTo>
                    <a:cubicBezTo>
                      <a:pt x="70646" y="249622"/>
                      <a:pt x="66591" y="245529"/>
                      <a:pt x="66591" y="240543"/>
                    </a:cubicBezTo>
                    <a:lnTo>
                      <a:pt x="66591" y="186891"/>
                    </a:lnTo>
                    <a:close/>
                    <a:moveTo>
                      <a:pt x="239533" y="327385"/>
                    </a:moveTo>
                    <a:lnTo>
                      <a:pt x="239533" y="462449"/>
                    </a:lnTo>
                    <a:cubicBezTo>
                      <a:pt x="239533" y="486708"/>
                      <a:pt x="259253" y="506428"/>
                      <a:pt x="283512" y="506428"/>
                    </a:cubicBezTo>
                    <a:lnTo>
                      <a:pt x="292814" y="506428"/>
                    </a:lnTo>
                    <a:lnTo>
                      <a:pt x="292814" y="539691"/>
                    </a:lnTo>
                    <a:cubicBezTo>
                      <a:pt x="292814" y="544417"/>
                      <a:pt x="295530" y="548770"/>
                      <a:pt x="299809" y="550816"/>
                    </a:cubicBezTo>
                    <a:cubicBezTo>
                      <a:pt x="301521" y="551635"/>
                      <a:pt x="303344" y="552044"/>
                      <a:pt x="305130" y="552044"/>
                    </a:cubicBezTo>
                    <a:cubicBezTo>
                      <a:pt x="307883" y="552044"/>
                      <a:pt x="310636" y="551114"/>
                      <a:pt x="312869" y="549328"/>
                    </a:cubicBezTo>
                    <a:lnTo>
                      <a:pt x="349704" y="519748"/>
                    </a:lnTo>
                    <a:cubicBezTo>
                      <a:pt x="351118" y="542743"/>
                      <a:pt x="370242" y="560973"/>
                      <a:pt x="393534" y="560973"/>
                    </a:cubicBezTo>
                    <a:lnTo>
                      <a:pt x="458721" y="560973"/>
                    </a:lnTo>
                    <a:lnTo>
                      <a:pt x="512151" y="603873"/>
                    </a:lnTo>
                    <a:cubicBezTo>
                      <a:pt x="514383" y="605659"/>
                      <a:pt x="517136" y="606589"/>
                      <a:pt x="519890" y="606589"/>
                    </a:cubicBezTo>
                    <a:cubicBezTo>
                      <a:pt x="521713" y="606589"/>
                      <a:pt x="523536" y="606180"/>
                      <a:pt x="525210" y="605361"/>
                    </a:cubicBezTo>
                    <a:cubicBezTo>
                      <a:pt x="529489" y="603315"/>
                      <a:pt x="532205" y="598962"/>
                      <a:pt x="532205" y="594236"/>
                    </a:cubicBezTo>
                    <a:lnTo>
                      <a:pt x="532205" y="560973"/>
                    </a:lnTo>
                    <a:lnTo>
                      <a:pt x="541507" y="560973"/>
                    </a:lnTo>
                    <a:cubicBezTo>
                      <a:pt x="565766" y="560973"/>
                      <a:pt x="585486" y="541253"/>
                      <a:pt x="585486" y="516994"/>
                    </a:cubicBezTo>
                    <a:lnTo>
                      <a:pt x="585486" y="381930"/>
                    </a:lnTo>
                    <a:cubicBezTo>
                      <a:pt x="585486" y="357708"/>
                      <a:pt x="565766" y="338025"/>
                      <a:pt x="541507" y="338025"/>
                    </a:cubicBezTo>
                    <a:lnTo>
                      <a:pt x="530866" y="338025"/>
                    </a:lnTo>
                    <a:lnTo>
                      <a:pt x="530866" y="327384"/>
                    </a:lnTo>
                    <a:cubicBezTo>
                      <a:pt x="530866" y="303162"/>
                      <a:pt x="511146" y="283479"/>
                      <a:pt x="486961" y="283479"/>
                    </a:cubicBezTo>
                    <a:lnTo>
                      <a:pt x="283555" y="283479"/>
                    </a:lnTo>
                    <a:cubicBezTo>
                      <a:pt x="259296" y="283479"/>
                      <a:pt x="239576" y="303199"/>
                      <a:pt x="239576" y="327384"/>
                    </a:cubicBezTo>
                    <a:close/>
                    <a:moveTo>
                      <a:pt x="530865" y="462487"/>
                    </a:moveTo>
                    <a:lnTo>
                      <a:pt x="530865" y="362732"/>
                    </a:lnTo>
                    <a:lnTo>
                      <a:pt x="541506" y="362732"/>
                    </a:lnTo>
                    <a:cubicBezTo>
                      <a:pt x="552148" y="362732"/>
                      <a:pt x="560779" y="371364"/>
                      <a:pt x="560779" y="381968"/>
                    </a:cubicBezTo>
                    <a:lnTo>
                      <a:pt x="560779" y="517032"/>
                    </a:lnTo>
                    <a:cubicBezTo>
                      <a:pt x="560779" y="527674"/>
                      <a:pt x="552110" y="536305"/>
                      <a:pt x="541506" y="536305"/>
                    </a:cubicBezTo>
                    <a:lnTo>
                      <a:pt x="519852" y="536305"/>
                    </a:lnTo>
                    <a:cubicBezTo>
                      <a:pt x="513043" y="536305"/>
                      <a:pt x="507499" y="541812"/>
                      <a:pt x="507499" y="548658"/>
                    </a:cubicBezTo>
                    <a:lnTo>
                      <a:pt x="507499" y="568563"/>
                    </a:lnTo>
                    <a:lnTo>
                      <a:pt x="470739" y="539058"/>
                    </a:lnTo>
                    <a:cubicBezTo>
                      <a:pt x="468543" y="537309"/>
                      <a:pt x="465827" y="536342"/>
                      <a:pt x="463000" y="536342"/>
                    </a:cubicBezTo>
                    <a:lnTo>
                      <a:pt x="393497" y="536342"/>
                    </a:lnTo>
                    <a:cubicBezTo>
                      <a:pt x="382892" y="536342"/>
                      <a:pt x="374261" y="527672"/>
                      <a:pt x="374261" y="517069"/>
                    </a:cubicBezTo>
                    <a:lnTo>
                      <a:pt x="374261" y="506465"/>
                    </a:lnTo>
                    <a:lnTo>
                      <a:pt x="486884" y="506465"/>
                    </a:lnTo>
                    <a:cubicBezTo>
                      <a:pt x="511106" y="506465"/>
                      <a:pt x="530789" y="486745"/>
                      <a:pt x="530789" y="462486"/>
                    </a:cubicBezTo>
                    <a:close/>
                    <a:moveTo>
                      <a:pt x="264203" y="327385"/>
                    </a:moveTo>
                    <a:cubicBezTo>
                      <a:pt x="264203" y="316781"/>
                      <a:pt x="272873" y="308149"/>
                      <a:pt x="283513" y="308149"/>
                    </a:cubicBezTo>
                    <a:lnTo>
                      <a:pt x="486920" y="308149"/>
                    </a:lnTo>
                    <a:cubicBezTo>
                      <a:pt x="497524" y="308149"/>
                      <a:pt x="506155" y="316781"/>
                      <a:pt x="506155" y="327385"/>
                    </a:cubicBezTo>
                    <a:lnTo>
                      <a:pt x="506155" y="462449"/>
                    </a:lnTo>
                    <a:cubicBezTo>
                      <a:pt x="506155" y="473091"/>
                      <a:pt x="497523" y="481722"/>
                      <a:pt x="486920" y="481722"/>
                    </a:cubicBezTo>
                    <a:lnTo>
                      <a:pt x="361942" y="481722"/>
                    </a:lnTo>
                    <a:cubicBezTo>
                      <a:pt x="359114" y="481722"/>
                      <a:pt x="356398" y="482689"/>
                      <a:pt x="354203" y="484438"/>
                    </a:cubicBezTo>
                    <a:lnTo>
                      <a:pt x="317442" y="513944"/>
                    </a:lnTo>
                    <a:lnTo>
                      <a:pt x="317442" y="494039"/>
                    </a:lnTo>
                    <a:cubicBezTo>
                      <a:pt x="317442" y="487230"/>
                      <a:pt x="311936" y="481686"/>
                      <a:pt x="305089" y="481686"/>
                    </a:cubicBezTo>
                    <a:lnTo>
                      <a:pt x="283435" y="481686"/>
                    </a:lnTo>
                    <a:cubicBezTo>
                      <a:pt x="272794" y="481686"/>
                      <a:pt x="264125" y="473016"/>
                      <a:pt x="264125" y="462413"/>
                    </a:cubicBezTo>
                    <a:lnTo>
                      <a:pt x="264125" y="327348"/>
                    </a:lnTo>
                    <a:close/>
                    <a:moveTo>
                      <a:pt x="295903" y="394953"/>
                    </a:moveTo>
                    <a:cubicBezTo>
                      <a:pt x="295903" y="388144"/>
                      <a:pt x="301410" y="382600"/>
                      <a:pt x="308256" y="382600"/>
                    </a:cubicBezTo>
                    <a:lnTo>
                      <a:pt x="462218" y="382600"/>
                    </a:lnTo>
                    <a:cubicBezTo>
                      <a:pt x="469027" y="382600"/>
                      <a:pt x="474571" y="388107"/>
                      <a:pt x="474571" y="394953"/>
                    </a:cubicBezTo>
                    <a:cubicBezTo>
                      <a:pt x="474571" y="401762"/>
                      <a:pt x="469065" y="407306"/>
                      <a:pt x="462218" y="407306"/>
                    </a:cubicBezTo>
                    <a:lnTo>
                      <a:pt x="308256" y="407306"/>
                    </a:lnTo>
                    <a:cubicBezTo>
                      <a:pt x="301448" y="407306"/>
                      <a:pt x="295903" y="401800"/>
                      <a:pt x="295903" y="394953"/>
                    </a:cubicBezTo>
                    <a:close/>
                    <a:moveTo>
                      <a:pt x="295903" y="350379"/>
                    </a:moveTo>
                    <a:cubicBezTo>
                      <a:pt x="295903" y="343570"/>
                      <a:pt x="301410" y="338026"/>
                      <a:pt x="308256" y="338026"/>
                    </a:cubicBezTo>
                    <a:lnTo>
                      <a:pt x="322358" y="338026"/>
                    </a:lnTo>
                    <a:cubicBezTo>
                      <a:pt x="329167" y="338026"/>
                      <a:pt x="334711" y="343533"/>
                      <a:pt x="334711" y="350379"/>
                    </a:cubicBezTo>
                    <a:cubicBezTo>
                      <a:pt x="334711" y="357188"/>
                      <a:pt x="329205" y="362732"/>
                      <a:pt x="322358" y="362732"/>
                    </a:cubicBezTo>
                    <a:lnTo>
                      <a:pt x="308256" y="362732"/>
                    </a:lnTo>
                    <a:cubicBezTo>
                      <a:pt x="301448" y="362732"/>
                      <a:pt x="295903" y="357225"/>
                      <a:pt x="295903" y="350379"/>
                    </a:cubicBezTo>
                    <a:close/>
                    <a:moveTo>
                      <a:pt x="355509" y="350379"/>
                    </a:moveTo>
                    <a:cubicBezTo>
                      <a:pt x="355509" y="343570"/>
                      <a:pt x="361016" y="338026"/>
                      <a:pt x="367862" y="338026"/>
                    </a:cubicBezTo>
                    <a:lnTo>
                      <a:pt x="462218" y="338026"/>
                    </a:lnTo>
                    <a:cubicBezTo>
                      <a:pt x="469027" y="338026"/>
                      <a:pt x="474571" y="343533"/>
                      <a:pt x="474571" y="350379"/>
                    </a:cubicBezTo>
                    <a:cubicBezTo>
                      <a:pt x="474571" y="357188"/>
                      <a:pt x="469065" y="362732"/>
                      <a:pt x="462218" y="362732"/>
                    </a:cubicBezTo>
                    <a:lnTo>
                      <a:pt x="367862" y="362732"/>
                    </a:lnTo>
                    <a:cubicBezTo>
                      <a:pt x="361053" y="362732"/>
                      <a:pt x="355509" y="357225"/>
                      <a:pt x="355509" y="350379"/>
                    </a:cubicBezTo>
                    <a:close/>
                    <a:moveTo>
                      <a:pt x="295903" y="439490"/>
                    </a:moveTo>
                    <a:cubicBezTo>
                      <a:pt x="295903" y="432681"/>
                      <a:pt x="301410" y="427137"/>
                      <a:pt x="308256" y="427137"/>
                    </a:cubicBezTo>
                    <a:lnTo>
                      <a:pt x="462218" y="427137"/>
                    </a:lnTo>
                    <a:cubicBezTo>
                      <a:pt x="469027" y="427137"/>
                      <a:pt x="474571" y="432644"/>
                      <a:pt x="474571" y="439490"/>
                    </a:cubicBezTo>
                    <a:cubicBezTo>
                      <a:pt x="474571" y="446299"/>
                      <a:pt x="469065" y="451843"/>
                      <a:pt x="462218" y="451843"/>
                    </a:cubicBezTo>
                    <a:lnTo>
                      <a:pt x="308256" y="451843"/>
                    </a:lnTo>
                    <a:cubicBezTo>
                      <a:pt x="301448" y="451843"/>
                      <a:pt x="295903" y="446337"/>
                      <a:pt x="295903" y="439490"/>
                    </a:cubicBezTo>
                    <a:close/>
                    <a:moveTo>
                      <a:pt x="675084" y="121555"/>
                    </a:moveTo>
                    <a:cubicBezTo>
                      <a:pt x="708607" y="121555"/>
                      <a:pt x="735843" y="94282"/>
                      <a:pt x="735843" y="60796"/>
                    </a:cubicBezTo>
                    <a:cubicBezTo>
                      <a:pt x="735843" y="27310"/>
                      <a:pt x="708570" y="0"/>
                      <a:pt x="675084" y="0"/>
                    </a:cubicBezTo>
                    <a:cubicBezTo>
                      <a:pt x="641598" y="0"/>
                      <a:pt x="614325" y="27273"/>
                      <a:pt x="614325" y="60796"/>
                    </a:cubicBezTo>
                    <a:cubicBezTo>
                      <a:pt x="614325" y="94319"/>
                      <a:pt x="641598" y="121555"/>
                      <a:pt x="675084" y="121555"/>
                    </a:cubicBezTo>
                    <a:close/>
                    <a:moveTo>
                      <a:pt x="675084" y="24667"/>
                    </a:moveTo>
                    <a:cubicBezTo>
                      <a:pt x="694989" y="24667"/>
                      <a:pt x="711175" y="40889"/>
                      <a:pt x="711175" y="60795"/>
                    </a:cubicBezTo>
                    <a:cubicBezTo>
                      <a:pt x="711175" y="80701"/>
                      <a:pt x="694990" y="96886"/>
                      <a:pt x="675084" y="96886"/>
                    </a:cubicBezTo>
                    <a:cubicBezTo>
                      <a:pt x="655178" y="96886"/>
                      <a:pt x="638993" y="80702"/>
                      <a:pt x="638993" y="60795"/>
                    </a:cubicBezTo>
                    <a:cubicBezTo>
                      <a:pt x="638993" y="40890"/>
                      <a:pt x="655178" y="24667"/>
                      <a:pt x="675084" y="24667"/>
                    </a:cubicBezTo>
                    <a:close/>
                    <a:moveTo>
                      <a:pt x="566994" y="186887"/>
                    </a:moveTo>
                    <a:lnTo>
                      <a:pt x="566994" y="240540"/>
                    </a:lnTo>
                    <a:cubicBezTo>
                      <a:pt x="566994" y="259143"/>
                      <a:pt x="582137" y="274324"/>
                      <a:pt x="600779" y="274324"/>
                    </a:cubicBezTo>
                    <a:lnTo>
                      <a:pt x="749388" y="274324"/>
                    </a:lnTo>
                    <a:cubicBezTo>
                      <a:pt x="767991" y="274324"/>
                      <a:pt x="783172" y="259181"/>
                      <a:pt x="783172" y="240540"/>
                    </a:cubicBezTo>
                    <a:lnTo>
                      <a:pt x="783172" y="186887"/>
                    </a:lnTo>
                    <a:cubicBezTo>
                      <a:pt x="783172" y="153475"/>
                      <a:pt x="754337" y="126314"/>
                      <a:pt x="718915" y="126314"/>
                    </a:cubicBezTo>
                    <a:lnTo>
                      <a:pt x="631256" y="126314"/>
                    </a:lnTo>
                    <a:cubicBezTo>
                      <a:pt x="595834" y="126314"/>
                      <a:pt x="566999" y="153475"/>
                      <a:pt x="566999" y="186887"/>
                    </a:cubicBezTo>
                    <a:close/>
                    <a:moveTo>
                      <a:pt x="591662" y="186887"/>
                    </a:moveTo>
                    <a:cubicBezTo>
                      <a:pt x="591662" y="167093"/>
                      <a:pt x="609410" y="151020"/>
                      <a:pt x="631250" y="151020"/>
                    </a:cubicBezTo>
                    <a:lnTo>
                      <a:pt x="718910" y="151020"/>
                    </a:lnTo>
                    <a:cubicBezTo>
                      <a:pt x="740713" y="151020"/>
                      <a:pt x="758497" y="167130"/>
                      <a:pt x="758497" y="186887"/>
                    </a:cubicBezTo>
                    <a:lnTo>
                      <a:pt x="758497" y="240540"/>
                    </a:lnTo>
                    <a:cubicBezTo>
                      <a:pt x="758497" y="245563"/>
                      <a:pt x="754405" y="249618"/>
                      <a:pt x="749419" y="249618"/>
                    </a:cubicBezTo>
                    <a:lnTo>
                      <a:pt x="600810" y="249618"/>
                    </a:lnTo>
                    <a:cubicBezTo>
                      <a:pt x="595787" y="249618"/>
                      <a:pt x="591731" y="245525"/>
                      <a:pt x="591731" y="240540"/>
                    </a:cubicBezTo>
                    <a:lnTo>
                      <a:pt x="591731" y="186887"/>
                    </a:lnTo>
                    <a:close/>
                    <a:moveTo>
                      <a:pt x="89180" y="532016"/>
                    </a:moveTo>
                    <a:cubicBezTo>
                      <a:pt x="89180" y="565539"/>
                      <a:pt x="116453" y="592812"/>
                      <a:pt x="149939" y="592812"/>
                    </a:cubicBezTo>
                    <a:cubicBezTo>
                      <a:pt x="183426" y="592812"/>
                      <a:pt x="210698" y="565539"/>
                      <a:pt x="210698" y="532016"/>
                    </a:cubicBezTo>
                    <a:cubicBezTo>
                      <a:pt x="210698" y="498493"/>
                      <a:pt x="183426" y="471257"/>
                      <a:pt x="149939" y="471257"/>
                    </a:cubicBezTo>
                    <a:cubicBezTo>
                      <a:pt x="116453" y="471257"/>
                      <a:pt x="89180" y="498530"/>
                      <a:pt x="89180" y="532016"/>
                    </a:cubicBezTo>
                    <a:close/>
                    <a:moveTo>
                      <a:pt x="186031" y="532016"/>
                    </a:moveTo>
                    <a:cubicBezTo>
                      <a:pt x="186031" y="551959"/>
                      <a:pt x="169846" y="568144"/>
                      <a:pt x="149939" y="568144"/>
                    </a:cubicBezTo>
                    <a:cubicBezTo>
                      <a:pt x="130033" y="568144"/>
                      <a:pt x="113848" y="551922"/>
                      <a:pt x="113848" y="532016"/>
                    </a:cubicBezTo>
                    <a:cubicBezTo>
                      <a:pt x="113848" y="512111"/>
                      <a:pt x="130033" y="495925"/>
                      <a:pt x="149939" y="495925"/>
                    </a:cubicBezTo>
                    <a:cubicBezTo>
                      <a:pt x="169846" y="495925"/>
                      <a:pt x="186031" y="512110"/>
                      <a:pt x="186031" y="532016"/>
                    </a:cubicBezTo>
                    <a:close/>
                    <a:moveTo>
                      <a:pt x="258026" y="711762"/>
                    </a:moveTo>
                    <a:lnTo>
                      <a:pt x="258026" y="658110"/>
                    </a:lnTo>
                    <a:cubicBezTo>
                      <a:pt x="258026" y="624698"/>
                      <a:pt x="229191" y="597537"/>
                      <a:pt x="193770" y="597537"/>
                    </a:cubicBezTo>
                    <a:lnTo>
                      <a:pt x="106110" y="597537"/>
                    </a:lnTo>
                    <a:cubicBezTo>
                      <a:pt x="70689" y="597537"/>
                      <a:pt x="41854" y="624698"/>
                      <a:pt x="41854" y="658110"/>
                    </a:cubicBezTo>
                    <a:lnTo>
                      <a:pt x="41854" y="711762"/>
                    </a:lnTo>
                    <a:cubicBezTo>
                      <a:pt x="41854" y="730366"/>
                      <a:pt x="56996" y="745547"/>
                      <a:pt x="75638" y="745547"/>
                    </a:cubicBezTo>
                    <a:lnTo>
                      <a:pt x="224247" y="745547"/>
                    </a:lnTo>
                    <a:cubicBezTo>
                      <a:pt x="242850" y="745547"/>
                      <a:pt x="258031" y="730404"/>
                      <a:pt x="258031" y="711762"/>
                    </a:cubicBezTo>
                    <a:close/>
                    <a:moveTo>
                      <a:pt x="66526" y="711762"/>
                    </a:moveTo>
                    <a:lnTo>
                      <a:pt x="66526" y="658110"/>
                    </a:lnTo>
                    <a:cubicBezTo>
                      <a:pt x="66526" y="638316"/>
                      <a:pt x="84274" y="622243"/>
                      <a:pt x="106114" y="622243"/>
                    </a:cubicBezTo>
                    <a:lnTo>
                      <a:pt x="193773" y="622243"/>
                    </a:lnTo>
                    <a:cubicBezTo>
                      <a:pt x="215577" y="622243"/>
                      <a:pt x="233361" y="638353"/>
                      <a:pt x="233361" y="658110"/>
                    </a:cubicBezTo>
                    <a:lnTo>
                      <a:pt x="233361" y="711762"/>
                    </a:lnTo>
                    <a:cubicBezTo>
                      <a:pt x="233361" y="716785"/>
                      <a:pt x="229268" y="720841"/>
                      <a:pt x="224283" y="720841"/>
                    </a:cubicBezTo>
                    <a:lnTo>
                      <a:pt x="75674" y="720841"/>
                    </a:lnTo>
                    <a:cubicBezTo>
                      <a:pt x="70651" y="720841"/>
                      <a:pt x="66595" y="716748"/>
                      <a:pt x="66595" y="711762"/>
                    </a:cubicBezTo>
                    <a:close/>
                    <a:moveTo>
                      <a:pt x="675088" y="592852"/>
                    </a:moveTo>
                    <a:cubicBezTo>
                      <a:pt x="708611" y="592852"/>
                      <a:pt x="735847" y="565579"/>
                      <a:pt x="735847" y="532056"/>
                    </a:cubicBezTo>
                    <a:cubicBezTo>
                      <a:pt x="735847" y="498533"/>
                      <a:pt x="708574" y="471297"/>
                      <a:pt x="675088" y="471297"/>
                    </a:cubicBezTo>
                    <a:cubicBezTo>
                      <a:pt x="641602" y="471297"/>
                      <a:pt x="614329" y="498570"/>
                      <a:pt x="614329" y="532056"/>
                    </a:cubicBezTo>
                    <a:cubicBezTo>
                      <a:pt x="614329" y="565542"/>
                      <a:pt x="641602" y="592852"/>
                      <a:pt x="675088" y="592852"/>
                    </a:cubicBezTo>
                    <a:close/>
                    <a:moveTo>
                      <a:pt x="675088" y="495926"/>
                    </a:moveTo>
                    <a:cubicBezTo>
                      <a:pt x="694993" y="495926"/>
                      <a:pt x="711179" y="512111"/>
                      <a:pt x="711179" y="532017"/>
                    </a:cubicBezTo>
                    <a:cubicBezTo>
                      <a:pt x="711179" y="551922"/>
                      <a:pt x="694994" y="568145"/>
                      <a:pt x="675088" y="568145"/>
                    </a:cubicBezTo>
                    <a:cubicBezTo>
                      <a:pt x="655182" y="568145"/>
                      <a:pt x="638997" y="551923"/>
                      <a:pt x="638997" y="532017"/>
                    </a:cubicBezTo>
                    <a:cubicBezTo>
                      <a:pt x="638997" y="512112"/>
                      <a:pt x="655182" y="495926"/>
                      <a:pt x="675088" y="495926"/>
                    </a:cubicBezTo>
                    <a:close/>
                    <a:moveTo>
                      <a:pt x="749391" y="745547"/>
                    </a:moveTo>
                    <a:cubicBezTo>
                      <a:pt x="767994" y="745547"/>
                      <a:pt x="783175" y="730405"/>
                      <a:pt x="783175" y="711763"/>
                    </a:cubicBezTo>
                    <a:lnTo>
                      <a:pt x="783175" y="658111"/>
                    </a:lnTo>
                    <a:cubicBezTo>
                      <a:pt x="783175" y="624699"/>
                      <a:pt x="754340" y="597538"/>
                      <a:pt x="718918" y="597538"/>
                    </a:cubicBezTo>
                    <a:lnTo>
                      <a:pt x="631259" y="597538"/>
                    </a:lnTo>
                    <a:cubicBezTo>
                      <a:pt x="595837" y="597538"/>
                      <a:pt x="567002" y="624699"/>
                      <a:pt x="567002" y="658111"/>
                    </a:cubicBezTo>
                    <a:lnTo>
                      <a:pt x="567002" y="711763"/>
                    </a:lnTo>
                    <a:cubicBezTo>
                      <a:pt x="567002" y="730367"/>
                      <a:pt x="582145" y="745547"/>
                      <a:pt x="600786" y="745547"/>
                    </a:cubicBezTo>
                    <a:close/>
                    <a:moveTo>
                      <a:pt x="591666" y="711763"/>
                    </a:moveTo>
                    <a:lnTo>
                      <a:pt x="591666" y="658111"/>
                    </a:lnTo>
                    <a:cubicBezTo>
                      <a:pt x="591666" y="638317"/>
                      <a:pt x="609414" y="622244"/>
                      <a:pt x="631254" y="622244"/>
                    </a:cubicBezTo>
                    <a:lnTo>
                      <a:pt x="718913" y="622244"/>
                    </a:lnTo>
                    <a:cubicBezTo>
                      <a:pt x="740717" y="622244"/>
                      <a:pt x="758501" y="638354"/>
                      <a:pt x="758501" y="658111"/>
                    </a:cubicBezTo>
                    <a:lnTo>
                      <a:pt x="758501" y="711763"/>
                    </a:lnTo>
                    <a:cubicBezTo>
                      <a:pt x="758501" y="716786"/>
                      <a:pt x="754408" y="720842"/>
                      <a:pt x="749423" y="720842"/>
                    </a:cubicBezTo>
                    <a:lnTo>
                      <a:pt x="600814" y="720842"/>
                    </a:lnTo>
                    <a:cubicBezTo>
                      <a:pt x="595791" y="720842"/>
                      <a:pt x="591735" y="716749"/>
                      <a:pt x="591735" y="711763"/>
                    </a:cubicBezTo>
                    <a:close/>
                    <a:moveTo>
                      <a:pt x="377201" y="52748"/>
                    </a:moveTo>
                    <a:cubicBezTo>
                      <a:pt x="372662" y="44897"/>
                      <a:pt x="377722" y="35074"/>
                      <a:pt x="386763" y="34219"/>
                    </a:cubicBezTo>
                    <a:cubicBezTo>
                      <a:pt x="399153" y="33140"/>
                      <a:pt x="411544" y="32581"/>
                      <a:pt x="423970" y="32507"/>
                    </a:cubicBezTo>
                    <a:cubicBezTo>
                      <a:pt x="428509" y="32544"/>
                      <a:pt x="433011" y="32619"/>
                      <a:pt x="437551" y="32767"/>
                    </a:cubicBezTo>
                    <a:cubicBezTo>
                      <a:pt x="441643" y="32916"/>
                      <a:pt x="445327" y="35000"/>
                      <a:pt x="447597" y="38497"/>
                    </a:cubicBezTo>
                    <a:cubicBezTo>
                      <a:pt x="452843" y="46906"/>
                      <a:pt x="446592" y="57733"/>
                      <a:pt x="436770" y="57399"/>
                    </a:cubicBezTo>
                    <a:cubicBezTo>
                      <a:pt x="432528" y="57287"/>
                      <a:pt x="428212" y="57213"/>
                      <a:pt x="423970" y="57213"/>
                    </a:cubicBezTo>
                    <a:cubicBezTo>
                      <a:pt x="412287" y="57213"/>
                      <a:pt x="400604" y="57696"/>
                      <a:pt x="388921" y="58813"/>
                    </a:cubicBezTo>
                    <a:cubicBezTo>
                      <a:pt x="384121" y="59222"/>
                      <a:pt x="379619" y="56878"/>
                      <a:pt x="377163" y="52748"/>
                    </a:cubicBezTo>
                    <a:close/>
                    <a:moveTo>
                      <a:pt x="276855" y="75258"/>
                    </a:moveTo>
                    <a:cubicBezTo>
                      <a:pt x="270419" y="68858"/>
                      <a:pt x="272763" y="58068"/>
                      <a:pt x="281246" y="54869"/>
                    </a:cubicBezTo>
                    <a:cubicBezTo>
                      <a:pt x="293003" y="50627"/>
                      <a:pt x="304798" y="46869"/>
                      <a:pt x="316816" y="43632"/>
                    </a:cubicBezTo>
                    <a:cubicBezTo>
                      <a:pt x="321169" y="42479"/>
                      <a:pt x="325560" y="41400"/>
                      <a:pt x="329950" y="40321"/>
                    </a:cubicBezTo>
                    <a:cubicBezTo>
                      <a:pt x="334006" y="39428"/>
                      <a:pt x="338098" y="40469"/>
                      <a:pt x="341149" y="43334"/>
                    </a:cubicBezTo>
                    <a:cubicBezTo>
                      <a:pt x="348405" y="50032"/>
                      <a:pt x="345205" y="62124"/>
                      <a:pt x="335606" y="64393"/>
                    </a:cubicBezTo>
                    <a:cubicBezTo>
                      <a:pt x="331476" y="65361"/>
                      <a:pt x="327308" y="66402"/>
                      <a:pt x="323215" y="67481"/>
                    </a:cubicBezTo>
                    <a:cubicBezTo>
                      <a:pt x="311905" y="70532"/>
                      <a:pt x="300742" y="74030"/>
                      <a:pt x="289767" y="78086"/>
                    </a:cubicBezTo>
                    <a:cubicBezTo>
                      <a:pt x="285227" y="79723"/>
                      <a:pt x="280279" y="78644"/>
                      <a:pt x="276818" y="75295"/>
                    </a:cubicBezTo>
                    <a:close/>
                    <a:moveTo>
                      <a:pt x="44350" y="321308"/>
                    </a:moveTo>
                    <a:cubicBezTo>
                      <a:pt x="43159" y="325401"/>
                      <a:pt x="41932" y="329493"/>
                      <a:pt x="40853" y="333586"/>
                    </a:cubicBezTo>
                    <a:cubicBezTo>
                      <a:pt x="37839" y="344897"/>
                      <a:pt x="35309" y="356320"/>
                      <a:pt x="33300" y="367817"/>
                    </a:cubicBezTo>
                    <a:cubicBezTo>
                      <a:pt x="32444" y="372543"/>
                      <a:pt x="29058" y="376301"/>
                      <a:pt x="24444" y="377602"/>
                    </a:cubicBezTo>
                    <a:cubicBezTo>
                      <a:pt x="15663" y="379946"/>
                      <a:pt x="7440" y="372542"/>
                      <a:pt x="8966" y="363612"/>
                    </a:cubicBezTo>
                    <a:cubicBezTo>
                      <a:pt x="11124" y="351333"/>
                      <a:pt x="13803" y="339241"/>
                      <a:pt x="17003" y="327187"/>
                    </a:cubicBezTo>
                    <a:cubicBezTo>
                      <a:pt x="18193" y="322833"/>
                      <a:pt x="19421" y="318480"/>
                      <a:pt x="20761" y="314164"/>
                    </a:cubicBezTo>
                    <a:cubicBezTo>
                      <a:pt x="21951" y="310220"/>
                      <a:pt x="24965" y="307169"/>
                      <a:pt x="28909" y="305904"/>
                    </a:cubicBezTo>
                    <a:cubicBezTo>
                      <a:pt x="38360" y="303002"/>
                      <a:pt x="47215" y="311857"/>
                      <a:pt x="44350" y="321308"/>
                    </a:cubicBezTo>
                    <a:close/>
                    <a:moveTo>
                      <a:pt x="5990" y="409935"/>
                    </a:moveTo>
                    <a:cubicBezTo>
                      <a:pt x="14399" y="404689"/>
                      <a:pt x="25226" y="410940"/>
                      <a:pt x="24891" y="420762"/>
                    </a:cubicBezTo>
                    <a:cubicBezTo>
                      <a:pt x="24780" y="425004"/>
                      <a:pt x="24705" y="429320"/>
                      <a:pt x="24705" y="433562"/>
                    </a:cubicBezTo>
                    <a:cubicBezTo>
                      <a:pt x="24705" y="445208"/>
                      <a:pt x="25189" y="456928"/>
                      <a:pt x="26305" y="468611"/>
                    </a:cubicBezTo>
                    <a:cubicBezTo>
                      <a:pt x="26715" y="473411"/>
                      <a:pt x="24371" y="477913"/>
                      <a:pt x="20241" y="480369"/>
                    </a:cubicBezTo>
                    <a:cubicBezTo>
                      <a:pt x="12390" y="484908"/>
                      <a:pt x="2567" y="479885"/>
                      <a:pt x="1712" y="470806"/>
                    </a:cubicBezTo>
                    <a:cubicBezTo>
                      <a:pt x="633" y="458416"/>
                      <a:pt x="74" y="446026"/>
                      <a:pt x="0" y="433600"/>
                    </a:cubicBezTo>
                    <a:cubicBezTo>
                      <a:pt x="37" y="429061"/>
                      <a:pt x="112" y="424559"/>
                      <a:pt x="260" y="420019"/>
                    </a:cubicBezTo>
                    <a:cubicBezTo>
                      <a:pt x="409" y="415889"/>
                      <a:pt x="2493" y="412168"/>
                      <a:pt x="5990" y="409973"/>
                    </a:cubicBezTo>
                    <a:close/>
                    <a:moveTo>
                      <a:pt x="34900" y="534322"/>
                    </a:moveTo>
                    <a:cubicBezTo>
                      <a:pt x="37951" y="545633"/>
                      <a:pt x="41449" y="556795"/>
                      <a:pt x="45504" y="567771"/>
                    </a:cubicBezTo>
                    <a:cubicBezTo>
                      <a:pt x="47142" y="572310"/>
                      <a:pt x="46063" y="577259"/>
                      <a:pt x="42714" y="580719"/>
                    </a:cubicBezTo>
                    <a:cubicBezTo>
                      <a:pt x="36314" y="587119"/>
                      <a:pt x="25524" y="584812"/>
                      <a:pt x="22325" y="576254"/>
                    </a:cubicBezTo>
                    <a:cubicBezTo>
                      <a:pt x="18083" y="564571"/>
                      <a:pt x="14325" y="552777"/>
                      <a:pt x="11088" y="540721"/>
                    </a:cubicBezTo>
                    <a:cubicBezTo>
                      <a:pt x="9935" y="536368"/>
                      <a:pt x="8856" y="531978"/>
                      <a:pt x="7777" y="527587"/>
                    </a:cubicBezTo>
                    <a:cubicBezTo>
                      <a:pt x="6884" y="523532"/>
                      <a:pt x="7925" y="519439"/>
                      <a:pt x="10790" y="516388"/>
                    </a:cubicBezTo>
                    <a:cubicBezTo>
                      <a:pt x="17488" y="509133"/>
                      <a:pt x="29580" y="512332"/>
                      <a:pt x="31849" y="521932"/>
                    </a:cubicBezTo>
                    <a:cubicBezTo>
                      <a:pt x="32817" y="526062"/>
                      <a:pt x="33858" y="530229"/>
                      <a:pt x="34937" y="534322"/>
                    </a:cubicBezTo>
                    <a:close/>
                    <a:moveTo>
                      <a:pt x="293304" y="820443"/>
                    </a:moveTo>
                    <a:cubicBezTo>
                      <a:pt x="294457" y="829448"/>
                      <a:pt x="286011" y="836591"/>
                      <a:pt x="277305" y="833876"/>
                    </a:cubicBezTo>
                    <a:cubicBezTo>
                      <a:pt x="265473" y="830081"/>
                      <a:pt x="253828" y="825765"/>
                      <a:pt x="242330" y="820965"/>
                    </a:cubicBezTo>
                    <a:cubicBezTo>
                      <a:pt x="238200" y="819216"/>
                      <a:pt x="234033" y="817430"/>
                      <a:pt x="229940" y="815532"/>
                    </a:cubicBezTo>
                    <a:cubicBezTo>
                      <a:pt x="226145" y="813784"/>
                      <a:pt x="223540" y="810398"/>
                      <a:pt x="222908" y="806342"/>
                    </a:cubicBezTo>
                    <a:cubicBezTo>
                      <a:pt x="221308" y="796594"/>
                      <a:pt x="231205" y="789004"/>
                      <a:pt x="240209" y="793097"/>
                    </a:cubicBezTo>
                    <a:cubicBezTo>
                      <a:pt x="244116" y="794845"/>
                      <a:pt x="247985" y="796594"/>
                      <a:pt x="251892" y="798231"/>
                    </a:cubicBezTo>
                    <a:cubicBezTo>
                      <a:pt x="262682" y="802733"/>
                      <a:pt x="273659" y="806789"/>
                      <a:pt x="284820" y="810323"/>
                    </a:cubicBezTo>
                    <a:cubicBezTo>
                      <a:pt x="289360" y="811774"/>
                      <a:pt x="292597" y="815681"/>
                      <a:pt x="293303" y="820407"/>
                    </a:cubicBezTo>
                    <a:close/>
                    <a:moveTo>
                      <a:pt x="394507" y="838489"/>
                    </a:moveTo>
                    <a:cubicBezTo>
                      <a:pt x="398005" y="846897"/>
                      <a:pt x="391642" y="855976"/>
                      <a:pt x="382564" y="855641"/>
                    </a:cubicBezTo>
                    <a:cubicBezTo>
                      <a:pt x="370136" y="855046"/>
                      <a:pt x="357821" y="853893"/>
                      <a:pt x="345469" y="852255"/>
                    </a:cubicBezTo>
                    <a:cubicBezTo>
                      <a:pt x="340967" y="851660"/>
                      <a:pt x="336465" y="850953"/>
                      <a:pt x="332036" y="850209"/>
                    </a:cubicBezTo>
                    <a:cubicBezTo>
                      <a:pt x="327944" y="849502"/>
                      <a:pt x="324595" y="846898"/>
                      <a:pt x="322846" y="843103"/>
                    </a:cubicBezTo>
                    <a:cubicBezTo>
                      <a:pt x="318791" y="834098"/>
                      <a:pt x="326455" y="824201"/>
                      <a:pt x="336129" y="825876"/>
                    </a:cubicBezTo>
                    <a:cubicBezTo>
                      <a:pt x="340333" y="826583"/>
                      <a:pt x="344575" y="827215"/>
                      <a:pt x="348779" y="827810"/>
                    </a:cubicBezTo>
                    <a:cubicBezTo>
                      <a:pt x="360388" y="829373"/>
                      <a:pt x="372071" y="830452"/>
                      <a:pt x="383717" y="830973"/>
                    </a:cubicBezTo>
                    <a:cubicBezTo>
                      <a:pt x="388517" y="831233"/>
                      <a:pt x="392647" y="834136"/>
                      <a:pt x="394507" y="838526"/>
                    </a:cubicBezTo>
                    <a:close/>
                    <a:moveTo>
                      <a:pt x="496977" y="829745"/>
                    </a:moveTo>
                    <a:cubicBezTo>
                      <a:pt x="502484" y="837000"/>
                      <a:pt x="498726" y="847381"/>
                      <a:pt x="489833" y="849390"/>
                    </a:cubicBezTo>
                    <a:cubicBezTo>
                      <a:pt x="477704" y="852032"/>
                      <a:pt x="465500" y="854116"/>
                      <a:pt x="453110" y="855715"/>
                    </a:cubicBezTo>
                    <a:cubicBezTo>
                      <a:pt x="448608" y="856274"/>
                      <a:pt x="444106" y="856757"/>
                      <a:pt x="439603" y="857166"/>
                    </a:cubicBezTo>
                    <a:cubicBezTo>
                      <a:pt x="435510" y="857576"/>
                      <a:pt x="431567" y="855902"/>
                      <a:pt x="428925" y="852702"/>
                    </a:cubicBezTo>
                    <a:cubicBezTo>
                      <a:pt x="422674" y="845037"/>
                      <a:pt x="427474" y="833577"/>
                      <a:pt x="437334" y="832610"/>
                    </a:cubicBezTo>
                    <a:cubicBezTo>
                      <a:pt x="441575" y="832200"/>
                      <a:pt x="445780" y="831717"/>
                      <a:pt x="450021" y="831196"/>
                    </a:cubicBezTo>
                    <a:cubicBezTo>
                      <a:pt x="461630" y="829707"/>
                      <a:pt x="473164" y="827735"/>
                      <a:pt x="484549" y="825205"/>
                    </a:cubicBezTo>
                    <a:cubicBezTo>
                      <a:pt x="489237" y="824201"/>
                      <a:pt x="494000" y="825949"/>
                      <a:pt x="496976" y="829707"/>
                    </a:cubicBezTo>
                    <a:close/>
                    <a:moveTo>
                      <a:pt x="593675" y="794770"/>
                    </a:moveTo>
                    <a:cubicBezTo>
                      <a:pt x="600856" y="800314"/>
                      <a:pt x="599926" y="811365"/>
                      <a:pt x="591889" y="815569"/>
                    </a:cubicBezTo>
                    <a:cubicBezTo>
                      <a:pt x="580801" y="821299"/>
                      <a:pt x="569564" y="826470"/>
                      <a:pt x="558068" y="831196"/>
                    </a:cubicBezTo>
                    <a:cubicBezTo>
                      <a:pt x="553863" y="832907"/>
                      <a:pt x="549622" y="834544"/>
                      <a:pt x="545417" y="836144"/>
                    </a:cubicBezTo>
                    <a:cubicBezTo>
                      <a:pt x="541511" y="837558"/>
                      <a:pt x="537269" y="837000"/>
                      <a:pt x="533921" y="834582"/>
                    </a:cubicBezTo>
                    <a:cubicBezTo>
                      <a:pt x="525884" y="828852"/>
                      <a:pt x="527521" y="816462"/>
                      <a:pt x="536786" y="813002"/>
                    </a:cubicBezTo>
                    <a:cubicBezTo>
                      <a:pt x="540804" y="811513"/>
                      <a:pt x="544785" y="809951"/>
                      <a:pt x="548729" y="808351"/>
                    </a:cubicBezTo>
                    <a:cubicBezTo>
                      <a:pt x="559519" y="803960"/>
                      <a:pt x="570160" y="799012"/>
                      <a:pt x="580579" y="793654"/>
                    </a:cubicBezTo>
                    <a:cubicBezTo>
                      <a:pt x="584820" y="791458"/>
                      <a:pt x="589881" y="791905"/>
                      <a:pt x="593713" y="794733"/>
                    </a:cubicBezTo>
                    <a:close/>
                    <a:moveTo>
                      <a:pt x="816065" y="526470"/>
                    </a:moveTo>
                    <a:cubicBezTo>
                      <a:pt x="813907" y="538749"/>
                      <a:pt x="811228" y="550841"/>
                      <a:pt x="808028" y="562895"/>
                    </a:cubicBezTo>
                    <a:cubicBezTo>
                      <a:pt x="806837" y="567249"/>
                      <a:pt x="805609" y="571602"/>
                      <a:pt x="804270" y="575918"/>
                    </a:cubicBezTo>
                    <a:cubicBezTo>
                      <a:pt x="803079" y="579862"/>
                      <a:pt x="800066" y="582913"/>
                      <a:pt x="796122" y="584104"/>
                    </a:cubicBezTo>
                    <a:cubicBezTo>
                      <a:pt x="786671" y="587043"/>
                      <a:pt x="777778" y="578225"/>
                      <a:pt x="780681" y="568774"/>
                    </a:cubicBezTo>
                    <a:cubicBezTo>
                      <a:pt x="781871" y="564681"/>
                      <a:pt x="783099" y="560588"/>
                      <a:pt x="784178" y="556495"/>
                    </a:cubicBezTo>
                    <a:cubicBezTo>
                      <a:pt x="787192" y="545184"/>
                      <a:pt x="789722" y="533762"/>
                      <a:pt x="791731" y="522264"/>
                    </a:cubicBezTo>
                    <a:cubicBezTo>
                      <a:pt x="792587" y="517539"/>
                      <a:pt x="795973" y="513781"/>
                      <a:pt x="800586" y="512479"/>
                    </a:cubicBezTo>
                    <a:cubicBezTo>
                      <a:pt x="809367" y="510061"/>
                      <a:pt x="817591" y="517540"/>
                      <a:pt x="816065" y="526470"/>
                    </a:cubicBezTo>
                    <a:close/>
                    <a:moveTo>
                      <a:pt x="823357" y="419276"/>
                    </a:moveTo>
                    <a:cubicBezTo>
                      <a:pt x="824436" y="431666"/>
                      <a:pt x="824994" y="444056"/>
                      <a:pt x="825069" y="456482"/>
                    </a:cubicBezTo>
                    <a:cubicBezTo>
                      <a:pt x="825031" y="461021"/>
                      <a:pt x="824957" y="465523"/>
                      <a:pt x="824808" y="470063"/>
                    </a:cubicBezTo>
                    <a:cubicBezTo>
                      <a:pt x="824659" y="474156"/>
                      <a:pt x="822576" y="477839"/>
                      <a:pt x="819078" y="480109"/>
                    </a:cubicBezTo>
                    <a:cubicBezTo>
                      <a:pt x="810670" y="485355"/>
                      <a:pt x="799843" y="479104"/>
                      <a:pt x="800140" y="469282"/>
                    </a:cubicBezTo>
                    <a:cubicBezTo>
                      <a:pt x="800289" y="465040"/>
                      <a:pt x="800400" y="460724"/>
                      <a:pt x="800400" y="456482"/>
                    </a:cubicBezTo>
                    <a:cubicBezTo>
                      <a:pt x="800400" y="444799"/>
                      <a:pt x="799842" y="433116"/>
                      <a:pt x="798800" y="421433"/>
                    </a:cubicBezTo>
                    <a:cubicBezTo>
                      <a:pt x="798391" y="416633"/>
                      <a:pt x="800698" y="412131"/>
                      <a:pt x="804865" y="409675"/>
                    </a:cubicBezTo>
                    <a:cubicBezTo>
                      <a:pt x="812716" y="405136"/>
                      <a:pt x="822539" y="410159"/>
                      <a:pt x="823394" y="419237"/>
                    </a:cubicBezTo>
                    <a:close/>
                    <a:moveTo>
                      <a:pt x="790131" y="355763"/>
                    </a:moveTo>
                    <a:cubicBezTo>
                      <a:pt x="787080" y="344452"/>
                      <a:pt x="783583" y="333290"/>
                      <a:pt x="779527" y="322314"/>
                    </a:cubicBezTo>
                    <a:cubicBezTo>
                      <a:pt x="777890" y="317775"/>
                      <a:pt x="778969" y="312826"/>
                      <a:pt x="782317" y="309366"/>
                    </a:cubicBezTo>
                    <a:cubicBezTo>
                      <a:pt x="788717" y="302929"/>
                      <a:pt x="799507" y="305273"/>
                      <a:pt x="802707" y="313756"/>
                    </a:cubicBezTo>
                    <a:cubicBezTo>
                      <a:pt x="806948" y="325514"/>
                      <a:pt x="810706" y="337309"/>
                      <a:pt x="813943" y="349326"/>
                    </a:cubicBezTo>
                    <a:cubicBezTo>
                      <a:pt x="815097" y="353679"/>
                      <a:pt x="816176" y="358070"/>
                      <a:pt x="817255" y="362460"/>
                    </a:cubicBezTo>
                    <a:cubicBezTo>
                      <a:pt x="818148" y="366516"/>
                      <a:pt x="817106" y="370609"/>
                      <a:pt x="814241" y="373660"/>
                    </a:cubicBezTo>
                    <a:cubicBezTo>
                      <a:pt x="807544" y="380915"/>
                      <a:pt x="795451" y="377715"/>
                      <a:pt x="793182" y="368116"/>
                    </a:cubicBezTo>
                    <a:cubicBezTo>
                      <a:pt x="792178" y="363986"/>
                      <a:pt x="791173" y="359819"/>
                      <a:pt x="790094" y="355726"/>
                    </a:cubicBezTo>
                    <a:close/>
                    <a:moveTo>
                      <a:pt x="479940" y="56992"/>
                    </a:moveTo>
                    <a:cubicBezTo>
                      <a:pt x="477521" y="48211"/>
                      <a:pt x="485000" y="39988"/>
                      <a:pt x="493930" y="41514"/>
                    </a:cubicBezTo>
                    <a:cubicBezTo>
                      <a:pt x="506209" y="43672"/>
                      <a:pt x="518301" y="46351"/>
                      <a:pt x="530356" y="49551"/>
                    </a:cubicBezTo>
                    <a:cubicBezTo>
                      <a:pt x="534709" y="50741"/>
                      <a:pt x="539062" y="51969"/>
                      <a:pt x="543378" y="53309"/>
                    </a:cubicBezTo>
                    <a:cubicBezTo>
                      <a:pt x="547322" y="54499"/>
                      <a:pt x="550373" y="57513"/>
                      <a:pt x="551564" y="61457"/>
                    </a:cubicBezTo>
                    <a:cubicBezTo>
                      <a:pt x="554503" y="70908"/>
                      <a:pt x="545685" y="79763"/>
                      <a:pt x="536234" y="76898"/>
                    </a:cubicBezTo>
                    <a:cubicBezTo>
                      <a:pt x="532142" y="75707"/>
                      <a:pt x="528049" y="74480"/>
                      <a:pt x="523956" y="73401"/>
                    </a:cubicBezTo>
                    <a:cubicBezTo>
                      <a:pt x="512645" y="70387"/>
                      <a:pt x="501222" y="67857"/>
                      <a:pt x="489725" y="65847"/>
                    </a:cubicBezTo>
                    <a:cubicBezTo>
                      <a:pt x="485000" y="64992"/>
                      <a:pt x="481242" y="61606"/>
                      <a:pt x="479940" y="56992"/>
                    </a:cubicBezTo>
                    <a:close/>
                  </a:path>
                </a:pathLst>
              </a:custGeom>
              <a:solidFill>
                <a:srgbClr val="579F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pc="20">
                  <a:latin typeface="Futura PT Medium" panose="020B0602020204020303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9C20D0-E5AC-E28B-70C9-742C6DF31ADC}"/>
                  </a:ext>
                </a:extLst>
              </p:cNvPr>
              <p:cNvSpPr/>
              <p:nvPr/>
            </p:nvSpPr>
            <p:spPr>
              <a:xfrm>
                <a:off x="4182935" y="4583743"/>
                <a:ext cx="506069" cy="512498"/>
              </a:xfrm>
              <a:custGeom>
                <a:avLst/>
                <a:gdLst>
                  <a:gd name="connsiteX0" fmla="*/ 43815 w 854773"/>
                  <a:gd name="connsiteY0" fmla="*/ 383477 h 865632"/>
                  <a:gd name="connsiteX1" fmla="*/ 54578 w 854773"/>
                  <a:gd name="connsiteY1" fmla="*/ 372809 h 865632"/>
                  <a:gd name="connsiteX2" fmla="*/ 105823 w 854773"/>
                  <a:gd name="connsiteY2" fmla="*/ 372809 h 865632"/>
                  <a:gd name="connsiteX3" fmla="*/ 116491 w 854773"/>
                  <a:gd name="connsiteY3" fmla="*/ 383477 h 865632"/>
                  <a:gd name="connsiteX4" fmla="*/ 105823 w 854773"/>
                  <a:gd name="connsiteY4" fmla="*/ 394145 h 865632"/>
                  <a:gd name="connsiteX5" fmla="*/ 54578 w 854773"/>
                  <a:gd name="connsiteY5" fmla="*/ 394145 h 865632"/>
                  <a:gd name="connsiteX6" fmla="*/ 43815 w 854773"/>
                  <a:gd name="connsiteY6" fmla="*/ 383477 h 865632"/>
                  <a:gd name="connsiteX7" fmla="*/ 208217 w 854773"/>
                  <a:gd name="connsiteY7" fmla="*/ 658940 h 865632"/>
                  <a:gd name="connsiteX8" fmla="*/ 104106 w 854773"/>
                  <a:gd name="connsiteY8" fmla="*/ 763046 h 865632"/>
                  <a:gd name="connsiteX9" fmla="*/ 0 w 854773"/>
                  <a:gd name="connsiteY9" fmla="*/ 658935 h 865632"/>
                  <a:gd name="connsiteX10" fmla="*/ 103441 w 854773"/>
                  <a:gd name="connsiteY10" fmla="*/ 554831 h 865632"/>
                  <a:gd name="connsiteX11" fmla="*/ 208214 w 854773"/>
                  <a:gd name="connsiteY11" fmla="*/ 658079 h 865632"/>
                  <a:gd name="connsiteX12" fmla="*/ 208217 w 854773"/>
                  <a:gd name="connsiteY12" fmla="*/ 658940 h 865632"/>
                  <a:gd name="connsiteX13" fmla="*/ 140970 w 854773"/>
                  <a:gd name="connsiteY13" fmla="*/ 685991 h 865632"/>
                  <a:gd name="connsiteX14" fmla="*/ 130112 w 854773"/>
                  <a:gd name="connsiteY14" fmla="*/ 659416 h 865632"/>
                  <a:gd name="connsiteX15" fmla="*/ 103442 w 854773"/>
                  <a:gd name="connsiteY15" fmla="*/ 648176 h 865632"/>
                  <a:gd name="connsiteX16" fmla="*/ 92774 w 854773"/>
                  <a:gd name="connsiteY16" fmla="*/ 643509 h 865632"/>
                  <a:gd name="connsiteX17" fmla="*/ 91848 w 854773"/>
                  <a:gd name="connsiteY17" fmla="*/ 620224 h 865632"/>
                  <a:gd name="connsiteX18" fmla="*/ 104489 w 854773"/>
                  <a:gd name="connsiteY18" fmla="*/ 614934 h 865632"/>
                  <a:gd name="connsiteX19" fmla="*/ 113443 w 854773"/>
                  <a:gd name="connsiteY19" fmla="*/ 617411 h 865632"/>
                  <a:gd name="connsiteX20" fmla="*/ 119539 w 854773"/>
                  <a:gd name="connsiteY20" fmla="*/ 624459 h 865632"/>
                  <a:gd name="connsiteX21" fmla="*/ 134377 w 854773"/>
                  <a:gd name="connsiteY21" fmla="*/ 627188 h 865632"/>
                  <a:gd name="connsiteX22" fmla="*/ 138589 w 854773"/>
                  <a:gd name="connsiteY22" fmla="*/ 615506 h 865632"/>
                  <a:gd name="connsiteX23" fmla="*/ 124587 w 854773"/>
                  <a:gd name="connsiteY23" fmla="*/ 599504 h 865632"/>
                  <a:gd name="connsiteX24" fmla="*/ 115062 w 854773"/>
                  <a:gd name="connsiteY24" fmla="*/ 595027 h 865632"/>
                  <a:gd name="connsiteX25" fmla="*/ 115062 w 854773"/>
                  <a:gd name="connsiteY25" fmla="*/ 587312 h 865632"/>
                  <a:gd name="connsiteX26" fmla="*/ 104394 w 854773"/>
                  <a:gd name="connsiteY26" fmla="*/ 576644 h 865632"/>
                  <a:gd name="connsiteX27" fmla="*/ 93726 w 854773"/>
                  <a:gd name="connsiteY27" fmla="*/ 587312 h 865632"/>
                  <a:gd name="connsiteX28" fmla="*/ 93726 w 854773"/>
                  <a:gd name="connsiteY28" fmla="*/ 595027 h 865632"/>
                  <a:gd name="connsiteX29" fmla="*/ 66580 w 854773"/>
                  <a:gd name="connsiteY29" fmla="*/ 631412 h 865632"/>
                  <a:gd name="connsiteX30" fmla="*/ 77438 w 854773"/>
                  <a:gd name="connsiteY30" fmla="*/ 657987 h 865632"/>
                  <a:gd name="connsiteX31" fmla="*/ 103441 w 854773"/>
                  <a:gd name="connsiteY31" fmla="*/ 669608 h 865632"/>
                  <a:gd name="connsiteX32" fmla="*/ 114109 w 854773"/>
                  <a:gd name="connsiteY32" fmla="*/ 674275 h 865632"/>
                  <a:gd name="connsiteX33" fmla="*/ 118967 w 854773"/>
                  <a:gd name="connsiteY33" fmla="*/ 685991 h 865632"/>
                  <a:gd name="connsiteX34" fmla="*/ 114109 w 854773"/>
                  <a:gd name="connsiteY34" fmla="*/ 697706 h 865632"/>
                  <a:gd name="connsiteX35" fmla="*/ 93535 w 854773"/>
                  <a:gd name="connsiteY35" fmla="*/ 699992 h 865632"/>
                  <a:gd name="connsiteX36" fmla="*/ 87439 w 854773"/>
                  <a:gd name="connsiteY36" fmla="*/ 692944 h 865632"/>
                  <a:gd name="connsiteX37" fmla="*/ 72602 w 854773"/>
                  <a:gd name="connsiteY37" fmla="*/ 690215 h 865632"/>
                  <a:gd name="connsiteX38" fmla="*/ 68389 w 854773"/>
                  <a:gd name="connsiteY38" fmla="*/ 701897 h 865632"/>
                  <a:gd name="connsiteX39" fmla="*/ 82391 w 854773"/>
                  <a:gd name="connsiteY39" fmla="*/ 717899 h 865632"/>
                  <a:gd name="connsiteX40" fmla="*/ 94107 w 854773"/>
                  <a:gd name="connsiteY40" fmla="*/ 722852 h 865632"/>
                  <a:gd name="connsiteX41" fmla="*/ 94107 w 854773"/>
                  <a:gd name="connsiteY41" fmla="*/ 730091 h 865632"/>
                  <a:gd name="connsiteX42" fmla="*/ 104775 w 854773"/>
                  <a:gd name="connsiteY42" fmla="*/ 740759 h 865632"/>
                  <a:gd name="connsiteX43" fmla="*/ 115443 w 854773"/>
                  <a:gd name="connsiteY43" fmla="*/ 730091 h 865632"/>
                  <a:gd name="connsiteX44" fmla="*/ 115443 w 854773"/>
                  <a:gd name="connsiteY44" fmla="*/ 721709 h 865632"/>
                  <a:gd name="connsiteX45" fmla="*/ 129540 w 854773"/>
                  <a:gd name="connsiteY45" fmla="*/ 712756 h 865632"/>
                  <a:gd name="connsiteX46" fmla="*/ 140684 w 854773"/>
                  <a:gd name="connsiteY46" fmla="*/ 685991 h 865632"/>
                  <a:gd name="connsiteX47" fmla="*/ 427292 w 854773"/>
                  <a:gd name="connsiteY47" fmla="*/ 333280 h 865632"/>
                  <a:gd name="connsiteX48" fmla="*/ 493965 w 854773"/>
                  <a:gd name="connsiteY48" fmla="*/ 266603 h 865632"/>
                  <a:gd name="connsiteX49" fmla="*/ 427288 w 854773"/>
                  <a:gd name="connsiteY49" fmla="*/ 199930 h 865632"/>
                  <a:gd name="connsiteX50" fmla="*/ 360615 w 854773"/>
                  <a:gd name="connsiteY50" fmla="*/ 266606 h 865632"/>
                  <a:gd name="connsiteX51" fmla="*/ 360617 w 854773"/>
                  <a:gd name="connsiteY51" fmla="*/ 267081 h 865632"/>
                  <a:gd name="connsiteX52" fmla="*/ 426814 w 854773"/>
                  <a:gd name="connsiteY52" fmla="*/ 333281 h 865632"/>
                  <a:gd name="connsiteX53" fmla="*/ 427292 w 854773"/>
                  <a:gd name="connsiteY53" fmla="*/ 333280 h 865632"/>
                  <a:gd name="connsiteX54" fmla="*/ 427292 w 854773"/>
                  <a:gd name="connsiteY54" fmla="*/ 359855 h 865632"/>
                  <a:gd name="connsiteX55" fmla="*/ 290036 w 854773"/>
                  <a:gd name="connsiteY55" fmla="*/ 497015 h 865632"/>
                  <a:gd name="connsiteX56" fmla="*/ 290036 w 854773"/>
                  <a:gd name="connsiteY56" fmla="*/ 521494 h 865632"/>
                  <a:gd name="connsiteX57" fmla="*/ 298990 w 854773"/>
                  <a:gd name="connsiteY57" fmla="*/ 530447 h 865632"/>
                  <a:gd name="connsiteX58" fmla="*/ 335947 w 854773"/>
                  <a:gd name="connsiteY58" fmla="*/ 530447 h 865632"/>
                  <a:gd name="connsiteX59" fmla="*/ 335947 w 854773"/>
                  <a:gd name="connsiteY59" fmla="*/ 473297 h 865632"/>
                  <a:gd name="connsiteX60" fmla="*/ 346615 w 854773"/>
                  <a:gd name="connsiteY60" fmla="*/ 462629 h 865632"/>
                  <a:gd name="connsiteX61" fmla="*/ 357283 w 854773"/>
                  <a:gd name="connsiteY61" fmla="*/ 473297 h 865632"/>
                  <a:gd name="connsiteX62" fmla="*/ 357283 w 854773"/>
                  <a:gd name="connsiteY62" fmla="*/ 530447 h 865632"/>
                  <a:gd name="connsiteX63" fmla="*/ 497300 w 854773"/>
                  <a:gd name="connsiteY63" fmla="*/ 530447 h 865632"/>
                  <a:gd name="connsiteX64" fmla="*/ 497300 w 854773"/>
                  <a:gd name="connsiteY64" fmla="*/ 473297 h 865632"/>
                  <a:gd name="connsiteX65" fmla="*/ 507968 w 854773"/>
                  <a:gd name="connsiteY65" fmla="*/ 462629 h 865632"/>
                  <a:gd name="connsiteX66" fmla="*/ 518636 w 854773"/>
                  <a:gd name="connsiteY66" fmla="*/ 473297 h 865632"/>
                  <a:gd name="connsiteX67" fmla="*/ 518636 w 854773"/>
                  <a:gd name="connsiteY67" fmla="*/ 530447 h 865632"/>
                  <a:gd name="connsiteX68" fmla="*/ 555593 w 854773"/>
                  <a:gd name="connsiteY68" fmla="*/ 530447 h 865632"/>
                  <a:gd name="connsiteX69" fmla="*/ 564547 w 854773"/>
                  <a:gd name="connsiteY69" fmla="*/ 521494 h 865632"/>
                  <a:gd name="connsiteX70" fmla="*/ 564547 w 854773"/>
                  <a:gd name="connsiteY70" fmla="*/ 497015 h 865632"/>
                  <a:gd name="connsiteX71" fmla="*/ 427292 w 854773"/>
                  <a:gd name="connsiteY71" fmla="*/ 359855 h 865632"/>
                  <a:gd name="connsiteX72" fmla="*/ 673132 w 854773"/>
                  <a:gd name="connsiteY72" fmla="*/ 489395 h 865632"/>
                  <a:gd name="connsiteX73" fmla="*/ 610838 w 854773"/>
                  <a:gd name="connsiteY73" fmla="*/ 578263 h 865632"/>
                  <a:gd name="connsiteX74" fmla="*/ 575596 w 854773"/>
                  <a:gd name="connsiteY74" fmla="*/ 659797 h 865632"/>
                  <a:gd name="connsiteX75" fmla="*/ 575596 w 854773"/>
                  <a:gd name="connsiteY75" fmla="*/ 661416 h 865632"/>
                  <a:gd name="connsiteX76" fmla="*/ 599981 w 854773"/>
                  <a:gd name="connsiteY76" fmla="*/ 702708 h 865632"/>
                  <a:gd name="connsiteX77" fmla="*/ 564928 w 854773"/>
                  <a:gd name="connsiteY77" fmla="*/ 728091 h 865632"/>
                  <a:gd name="connsiteX78" fmla="*/ 289655 w 854773"/>
                  <a:gd name="connsiteY78" fmla="*/ 728091 h 865632"/>
                  <a:gd name="connsiteX79" fmla="*/ 253604 w 854773"/>
                  <a:gd name="connsiteY79" fmla="*/ 696469 h 865632"/>
                  <a:gd name="connsiteX80" fmla="*/ 278987 w 854773"/>
                  <a:gd name="connsiteY80" fmla="*/ 661416 h 865632"/>
                  <a:gd name="connsiteX81" fmla="*/ 278987 w 854773"/>
                  <a:gd name="connsiteY81" fmla="*/ 659702 h 865632"/>
                  <a:gd name="connsiteX82" fmla="*/ 243745 w 854773"/>
                  <a:gd name="connsiteY82" fmla="*/ 578168 h 865632"/>
                  <a:gd name="connsiteX83" fmla="*/ 232746 w 854773"/>
                  <a:gd name="connsiteY83" fmla="*/ 199944 h 865632"/>
                  <a:gd name="connsiteX84" fmla="*/ 610969 w 854773"/>
                  <a:gd name="connsiteY84" fmla="*/ 188945 h 865632"/>
                  <a:gd name="connsiteX85" fmla="*/ 673132 w 854773"/>
                  <a:gd name="connsiteY85" fmla="*/ 489299 h 865632"/>
                  <a:gd name="connsiteX86" fmla="*/ 653510 w 854773"/>
                  <a:gd name="connsiteY86" fmla="*/ 481013 h 865632"/>
                  <a:gd name="connsiteX87" fmla="*/ 525234 w 854773"/>
                  <a:gd name="connsiteY87" fmla="*/ 156857 h 865632"/>
                  <a:gd name="connsiteX88" fmla="*/ 201079 w 854773"/>
                  <a:gd name="connsiteY88" fmla="*/ 285134 h 865632"/>
                  <a:gd name="connsiteX89" fmla="*/ 258413 w 854773"/>
                  <a:gd name="connsiteY89" fmla="*/ 562642 h 865632"/>
                  <a:gd name="connsiteX90" fmla="*/ 289751 w 854773"/>
                  <a:gd name="connsiteY90" fmla="*/ 606743 h 865632"/>
                  <a:gd name="connsiteX91" fmla="*/ 300323 w 854773"/>
                  <a:gd name="connsiteY91" fmla="*/ 659797 h 865632"/>
                  <a:gd name="connsiteX92" fmla="*/ 554260 w 854773"/>
                  <a:gd name="connsiteY92" fmla="*/ 659797 h 865632"/>
                  <a:gd name="connsiteX93" fmla="*/ 564833 w 854773"/>
                  <a:gd name="connsiteY93" fmla="*/ 606743 h 865632"/>
                  <a:gd name="connsiteX94" fmla="*/ 596170 w 854773"/>
                  <a:gd name="connsiteY94" fmla="*/ 562642 h 865632"/>
                  <a:gd name="connsiteX95" fmla="*/ 653510 w 854773"/>
                  <a:gd name="connsiteY95" fmla="*/ 481013 h 865632"/>
                  <a:gd name="connsiteX96" fmla="*/ 427292 w 854773"/>
                  <a:gd name="connsiteY96" fmla="*/ 72676 h 865632"/>
                  <a:gd name="connsiteX97" fmla="*/ 437959 w 854773"/>
                  <a:gd name="connsiteY97" fmla="*/ 62008 h 865632"/>
                  <a:gd name="connsiteX98" fmla="*/ 437959 w 854773"/>
                  <a:gd name="connsiteY98" fmla="*/ 10668 h 865632"/>
                  <a:gd name="connsiteX99" fmla="*/ 427292 w 854773"/>
                  <a:gd name="connsiteY99" fmla="*/ 0 h 865632"/>
                  <a:gd name="connsiteX100" fmla="*/ 416624 w 854773"/>
                  <a:gd name="connsiteY100" fmla="*/ 10668 h 865632"/>
                  <a:gd name="connsiteX101" fmla="*/ 416624 w 854773"/>
                  <a:gd name="connsiteY101" fmla="*/ 62008 h 865632"/>
                  <a:gd name="connsiteX102" fmla="*/ 427292 w 854773"/>
                  <a:gd name="connsiteY102" fmla="*/ 72676 h 865632"/>
                  <a:gd name="connsiteX103" fmla="*/ 192405 w 854773"/>
                  <a:gd name="connsiteY103" fmla="*/ 163640 h 865632"/>
                  <a:gd name="connsiteX104" fmla="*/ 207502 w 854773"/>
                  <a:gd name="connsiteY104" fmla="*/ 163687 h 865632"/>
                  <a:gd name="connsiteX105" fmla="*/ 207550 w 854773"/>
                  <a:gd name="connsiteY105" fmla="*/ 148590 h 865632"/>
                  <a:gd name="connsiteX106" fmla="*/ 171260 w 854773"/>
                  <a:gd name="connsiteY106" fmla="*/ 112300 h 865632"/>
                  <a:gd name="connsiteX107" fmla="*/ 156173 w 854773"/>
                  <a:gd name="connsiteY107" fmla="*/ 112242 h 865632"/>
                  <a:gd name="connsiteX108" fmla="*/ 156115 w 854773"/>
                  <a:gd name="connsiteY108" fmla="*/ 112300 h 865632"/>
                  <a:gd name="connsiteX109" fmla="*/ 156115 w 854773"/>
                  <a:gd name="connsiteY109" fmla="*/ 127445 h 865632"/>
                  <a:gd name="connsiteX110" fmla="*/ 662178 w 854773"/>
                  <a:gd name="connsiteY110" fmla="*/ 163640 h 865632"/>
                  <a:gd name="connsiteX111" fmla="*/ 698468 w 854773"/>
                  <a:gd name="connsiteY111" fmla="*/ 127445 h 865632"/>
                  <a:gd name="connsiteX112" fmla="*/ 698468 w 854773"/>
                  <a:gd name="connsiteY112" fmla="*/ 112300 h 865632"/>
                  <a:gd name="connsiteX113" fmla="*/ 683382 w 854773"/>
                  <a:gd name="connsiteY113" fmla="*/ 112242 h 865632"/>
                  <a:gd name="connsiteX114" fmla="*/ 683323 w 854773"/>
                  <a:gd name="connsiteY114" fmla="*/ 112300 h 865632"/>
                  <a:gd name="connsiteX115" fmla="*/ 647033 w 854773"/>
                  <a:gd name="connsiteY115" fmla="*/ 148590 h 865632"/>
                  <a:gd name="connsiteX116" fmla="*/ 647081 w 854773"/>
                  <a:gd name="connsiteY116" fmla="*/ 163687 h 865632"/>
                  <a:gd name="connsiteX117" fmla="*/ 662178 w 854773"/>
                  <a:gd name="connsiteY117" fmla="*/ 163640 h 865632"/>
                  <a:gd name="connsiteX118" fmla="*/ 348710 w 854773"/>
                  <a:gd name="connsiteY118" fmla="*/ 848106 h 865632"/>
                  <a:gd name="connsiteX119" fmla="*/ 373856 w 854773"/>
                  <a:gd name="connsiteY119" fmla="*/ 865632 h 865632"/>
                  <a:gd name="connsiteX120" fmla="*/ 480727 w 854773"/>
                  <a:gd name="connsiteY120" fmla="*/ 865632 h 865632"/>
                  <a:gd name="connsiteX121" fmla="*/ 505873 w 854773"/>
                  <a:gd name="connsiteY121" fmla="*/ 848106 h 865632"/>
                  <a:gd name="connsiteX122" fmla="*/ 509492 w 854773"/>
                  <a:gd name="connsiteY122" fmla="*/ 838581 h 865632"/>
                  <a:gd name="connsiteX123" fmla="*/ 345091 w 854773"/>
                  <a:gd name="connsiteY123" fmla="*/ 838581 h 865632"/>
                  <a:gd name="connsiteX124" fmla="*/ 748760 w 854773"/>
                  <a:gd name="connsiteY124" fmla="*/ 394145 h 865632"/>
                  <a:gd name="connsiteX125" fmla="*/ 800005 w 854773"/>
                  <a:gd name="connsiteY125" fmla="*/ 394145 h 865632"/>
                  <a:gd name="connsiteX126" fmla="*/ 810673 w 854773"/>
                  <a:gd name="connsiteY126" fmla="*/ 383477 h 865632"/>
                  <a:gd name="connsiteX127" fmla="*/ 800005 w 854773"/>
                  <a:gd name="connsiteY127" fmla="*/ 372809 h 865632"/>
                  <a:gd name="connsiteX128" fmla="*/ 748760 w 854773"/>
                  <a:gd name="connsiteY128" fmla="*/ 372809 h 865632"/>
                  <a:gd name="connsiteX129" fmla="*/ 738092 w 854773"/>
                  <a:gd name="connsiteY129" fmla="*/ 383477 h 865632"/>
                  <a:gd name="connsiteX130" fmla="*/ 748760 w 854773"/>
                  <a:gd name="connsiteY130" fmla="*/ 394145 h 865632"/>
                  <a:gd name="connsiteX131" fmla="*/ 854773 w 854773"/>
                  <a:gd name="connsiteY131" fmla="*/ 658940 h 865632"/>
                  <a:gd name="connsiteX132" fmla="*/ 750664 w 854773"/>
                  <a:gd name="connsiteY132" fmla="*/ 763047 h 865632"/>
                  <a:gd name="connsiteX133" fmla="*/ 646557 w 854773"/>
                  <a:gd name="connsiteY133" fmla="*/ 658937 h 865632"/>
                  <a:gd name="connsiteX134" fmla="*/ 750666 w 854773"/>
                  <a:gd name="connsiteY134" fmla="*/ 554830 h 865632"/>
                  <a:gd name="connsiteX135" fmla="*/ 751142 w 854773"/>
                  <a:gd name="connsiteY135" fmla="*/ 554831 h 865632"/>
                  <a:gd name="connsiteX136" fmla="*/ 854773 w 854773"/>
                  <a:gd name="connsiteY136" fmla="*/ 658940 h 865632"/>
                  <a:gd name="connsiteX137" fmla="*/ 787527 w 854773"/>
                  <a:gd name="connsiteY137" fmla="*/ 685991 h 865632"/>
                  <a:gd name="connsiteX138" fmla="*/ 776669 w 854773"/>
                  <a:gd name="connsiteY138" fmla="*/ 659416 h 865632"/>
                  <a:gd name="connsiteX139" fmla="*/ 751142 w 854773"/>
                  <a:gd name="connsiteY139" fmla="*/ 648176 h 865632"/>
                  <a:gd name="connsiteX140" fmla="*/ 740473 w 854773"/>
                  <a:gd name="connsiteY140" fmla="*/ 643509 h 865632"/>
                  <a:gd name="connsiteX141" fmla="*/ 735616 w 854773"/>
                  <a:gd name="connsiteY141" fmla="*/ 631793 h 865632"/>
                  <a:gd name="connsiteX142" fmla="*/ 740473 w 854773"/>
                  <a:gd name="connsiteY142" fmla="*/ 620077 h 865632"/>
                  <a:gd name="connsiteX143" fmla="*/ 760667 w 854773"/>
                  <a:gd name="connsiteY143" fmla="*/ 617792 h 865632"/>
                  <a:gd name="connsiteX144" fmla="*/ 766763 w 854773"/>
                  <a:gd name="connsiteY144" fmla="*/ 624840 h 865632"/>
                  <a:gd name="connsiteX145" fmla="*/ 781600 w 854773"/>
                  <a:gd name="connsiteY145" fmla="*/ 627569 h 865632"/>
                  <a:gd name="connsiteX146" fmla="*/ 785813 w 854773"/>
                  <a:gd name="connsiteY146" fmla="*/ 615886 h 865632"/>
                  <a:gd name="connsiteX147" fmla="*/ 771811 w 854773"/>
                  <a:gd name="connsiteY147" fmla="*/ 599884 h 865632"/>
                  <a:gd name="connsiteX148" fmla="*/ 762286 w 854773"/>
                  <a:gd name="connsiteY148" fmla="*/ 595408 h 865632"/>
                  <a:gd name="connsiteX149" fmla="*/ 762286 w 854773"/>
                  <a:gd name="connsiteY149" fmla="*/ 587693 h 865632"/>
                  <a:gd name="connsiteX150" fmla="*/ 750559 w 854773"/>
                  <a:gd name="connsiteY150" fmla="*/ 577988 h 865632"/>
                  <a:gd name="connsiteX151" fmla="*/ 740855 w 854773"/>
                  <a:gd name="connsiteY151" fmla="*/ 587693 h 865632"/>
                  <a:gd name="connsiteX152" fmla="*/ 740855 w 854773"/>
                  <a:gd name="connsiteY152" fmla="*/ 595408 h 865632"/>
                  <a:gd name="connsiteX153" fmla="*/ 724757 w 854773"/>
                  <a:gd name="connsiteY153" fmla="*/ 604933 h 865632"/>
                  <a:gd name="connsiteX154" fmla="*/ 713708 w 854773"/>
                  <a:gd name="connsiteY154" fmla="*/ 631698 h 865632"/>
                  <a:gd name="connsiteX155" fmla="*/ 724567 w 854773"/>
                  <a:gd name="connsiteY155" fmla="*/ 658273 h 865632"/>
                  <a:gd name="connsiteX156" fmla="*/ 751141 w 854773"/>
                  <a:gd name="connsiteY156" fmla="*/ 669608 h 865632"/>
                  <a:gd name="connsiteX157" fmla="*/ 761809 w 854773"/>
                  <a:gd name="connsiteY157" fmla="*/ 674275 h 865632"/>
                  <a:gd name="connsiteX158" fmla="*/ 762050 w 854773"/>
                  <a:gd name="connsiteY158" fmla="*/ 697847 h 865632"/>
                  <a:gd name="connsiteX159" fmla="*/ 750094 w 854773"/>
                  <a:gd name="connsiteY159" fmla="*/ 702850 h 865632"/>
                  <a:gd name="connsiteX160" fmla="*/ 741140 w 854773"/>
                  <a:gd name="connsiteY160" fmla="*/ 700278 h 865632"/>
                  <a:gd name="connsiteX161" fmla="*/ 735044 w 854773"/>
                  <a:gd name="connsiteY161" fmla="*/ 693230 h 865632"/>
                  <a:gd name="connsiteX162" fmla="*/ 720206 w 854773"/>
                  <a:gd name="connsiteY162" fmla="*/ 690501 h 865632"/>
                  <a:gd name="connsiteX163" fmla="*/ 715994 w 854773"/>
                  <a:gd name="connsiteY163" fmla="*/ 702183 h 865632"/>
                  <a:gd name="connsiteX164" fmla="*/ 729996 w 854773"/>
                  <a:gd name="connsiteY164" fmla="*/ 718185 h 865632"/>
                  <a:gd name="connsiteX165" fmla="*/ 741712 w 854773"/>
                  <a:gd name="connsiteY165" fmla="*/ 723138 h 865632"/>
                  <a:gd name="connsiteX166" fmla="*/ 741712 w 854773"/>
                  <a:gd name="connsiteY166" fmla="*/ 730377 h 865632"/>
                  <a:gd name="connsiteX167" fmla="*/ 753439 w 854773"/>
                  <a:gd name="connsiteY167" fmla="*/ 740081 h 865632"/>
                  <a:gd name="connsiteX168" fmla="*/ 763143 w 854773"/>
                  <a:gd name="connsiteY168" fmla="*/ 730377 h 865632"/>
                  <a:gd name="connsiteX169" fmla="*/ 763143 w 854773"/>
                  <a:gd name="connsiteY169" fmla="*/ 721995 h 865632"/>
                  <a:gd name="connsiteX170" fmla="*/ 777145 w 854773"/>
                  <a:gd name="connsiteY170" fmla="*/ 713042 h 865632"/>
                  <a:gd name="connsiteX171" fmla="*/ 787527 w 854773"/>
                  <a:gd name="connsiteY171" fmla="*/ 685991 h 865632"/>
                  <a:gd name="connsiteX172" fmla="*/ 547116 w 854773"/>
                  <a:gd name="connsiteY172" fmla="*/ 748951 h 865632"/>
                  <a:gd name="connsiteX173" fmla="*/ 307467 w 854773"/>
                  <a:gd name="connsiteY173" fmla="*/ 748951 h 865632"/>
                  <a:gd name="connsiteX174" fmla="*/ 273558 w 854773"/>
                  <a:gd name="connsiteY174" fmla="*/ 782860 h 865632"/>
                  <a:gd name="connsiteX175" fmla="*/ 307467 w 854773"/>
                  <a:gd name="connsiteY175" fmla="*/ 816769 h 865632"/>
                  <a:gd name="connsiteX176" fmla="*/ 547116 w 854773"/>
                  <a:gd name="connsiteY176" fmla="*/ 816769 h 865632"/>
                  <a:gd name="connsiteX177" fmla="*/ 581025 w 854773"/>
                  <a:gd name="connsiteY177" fmla="*/ 782860 h 865632"/>
                  <a:gd name="connsiteX178" fmla="*/ 547116 w 854773"/>
                  <a:gd name="connsiteY178" fmla="*/ 748951 h 86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854773" h="865632">
                    <a:moveTo>
                      <a:pt x="43815" y="383477"/>
                    </a:moveTo>
                    <a:cubicBezTo>
                      <a:pt x="43867" y="377569"/>
                      <a:pt x="48671" y="372808"/>
                      <a:pt x="54578" y="372809"/>
                    </a:cubicBezTo>
                    <a:lnTo>
                      <a:pt x="105823" y="372809"/>
                    </a:lnTo>
                    <a:cubicBezTo>
                      <a:pt x="111715" y="372809"/>
                      <a:pt x="116491" y="377585"/>
                      <a:pt x="116491" y="383477"/>
                    </a:cubicBezTo>
                    <a:cubicBezTo>
                      <a:pt x="116491" y="389368"/>
                      <a:pt x="111715" y="394145"/>
                      <a:pt x="105823" y="394145"/>
                    </a:cubicBezTo>
                    <a:lnTo>
                      <a:pt x="54578" y="394145"/>
                    </a:lnTo>
                    <a:cubicBezTo>
                      <a:pt x="48671" y="394145"/>
                      <a:pt x="43867" y="389384"/>
                      <a:pt x="43815" y="383477"/>
                    </a:cubicBezTo>
                    <a:close/>
                    <a:moveTo>
                      <a:pt x="208217" y="658940"/>
                    </a:moveTo>
                    <a:cubicBezTo>
                      <a:pt x="208215" y="716437"/>
                      <a:pt x="161604" y="763047"/>
                      <a:pt x="104106" y="763046"/>
                    </a:cubicBezTo>
                    <a:cubicBezTo>
                      <a:pt x="46609" y="763044"/>
                      <a:pt x="-1" y="716433"/>
                      <a:pt x="0" y="658935"/>
                    </a:cubicBezTo>
                    <a:cubicBezTo>
                      <a:pt x="1" y="601699"/>
                      <a:pt x="46206" y="555198"/>
                      <a:pt x="103441" y="554831"/>
                    </a:cubicBezTo>
                    <a:cubicBezTo>
                      <a:pt x="160885" y="554410"/>
                      <a:pt x="207793" y="600636"/>
                      <a:pt x="208214" y="658079"/>
                    </a:cubicBezTo>
                    <a:cubicBezTo>
                      <a:pt x="208216" y="658366"/>
                      <a:pt x="208217" y="658653"/>
                      <a:pt x="208217" y="658940"/>
                    </a:cubicBezTo>
                    <a:close/>
                    <a:moveTo>
                      <a:pt x="140970" y="685991"/>
                    </a:moveTo>
                    <a:cubicBezTo>
                      <a:pt x="140954" y="676055"/>
                      <a:pt x="137057" y="666519"/>
                      <a:pt x="130112" y="659416"/>
                    </a:cubicBezTo>
                    <a:cubicBezTo>
                      <a:pt x="123165" y="652133"/>
                      <a:pt x="113505" y="648062"/>
                      <a:pt x="103442" y="648176"/>
                    </a:cubicBezTo>
                    <a:cubicBezTo>
                      <a:pt x="99399" y="648137"/>
                      <a:pt x="95546" y="646451"/>
                      <a:pt x="92774" y="643509"/>
                    </a:cubicBezTo>
                    <a:cubicBezTo>
                      <a:pt x="86088" y="637335"/>
                      <a:pt x="85673" y="626909"/>
                      <a:pt x="91848" y="620224"/>
                    </a:cubicBezTo>
                    <a:cubicBezTo>
                      <a:pt x="95094" y="616709"/>
                      <a:pt x="99707" y="614778"/>
                      <a:pt x="104489" y="614934"/>
                    </a:cubicBezTo>
                    <a:cubicBezTo>
                      <a:pt x="107648" y="614894"/>
                      <a:pt x="110753" y="615753"/>
                      <a:pt x="113443" y="617411"/>
                    </a:cubicBezTo>
                    <a:cubicBezTo>
                      <a:pt x="116070" y="619170"/>
                      <a:pt x="118176" y="621605"/>
                      <a:pt x="119539" y="624459"/>
                    </a:cubicBezTo>
                    <a:cubicBezTo>
                      <a:pt x="122883" y="629310"/>
                      <a:pt x="129526" y="630532"/>
                      <a:pt x="134377" y="627188"/>
                    </a:cubicBezTo>
                    <a:cubicBezTo>
                      <a:pt x="138136" y="624597"/>
                      <a:pt x="139830" y="619900"/>
                      <a:pt x="138589" y="615506"/>
                    </a:cubicBezTo>
                    <a:cubicBezTo>
                      <a:pt x="135535" y="608951"/>
                      <a:pt x="130678" y="603401"/>
                      <a:pt x="124587" y="599504"/>
                    </a:cubicBezTo>
                    <a:cubicBezTo>
                      <a:pt x="121618" y="597607"/>
                      <a:pt x="118417" y="596102"/>
                      <a:pt x="115062" y="595027"/>
                    </a:cubicBezTo>
                    <a:lnTo>
                      <a:pt x="115062" y="587312"/>
                    </a:lnTo>
                    <a:cubicBezTo>
                      <a:pt x="115062" y="581420"/>
                      <a:pt x="110286" y="576644"/>
                      <a:pt x="104394" y="576644"/>
                    </a:cubicBezTo>
                    <a:cubicBezTo>
                      <a:pt x="98502" y="576644"/>
                      <a:pt x="93726" y="581420"/>
                      <a:pt x="93726" y="587312"/>
                    </a:cubicBezTo>
                    <a:lnTo>
                      <a:pt x="93726" y="595027"/>
                    </a:lnTo>
                    <a:cubicBezTo>
                      <a:pt x="77651" y="599852"/>
                      <a:pt x="66626" y="614628"/>
                      <a:pt x="66580" y="631412"/>
                    </a:cubicBezTo>
                    <a:cubicBezTo>
                      <a:pt x="66596" y="641347"/>
                      <a:pt x="70492" y="650883"/>
                      <a:pt x="77438" y="657987"/>
                    </a:cubicBezTo>
                    <a:cubicBezTo>
                      <a:pt x="84160" y="665242"/>
                      <a:pt x="93552" y="669439"/>
                      <a:pt x="103441" y="669608"/>
                    </a:cubicBezTo>
                    <a:cubicBezTo>
                      <a:pt x="107492" y="669613"/>
                      <a:pt x="111357" y="671304"/>
                      <a:pt x="114109" y="674275"/>
                    </a:cubicBezTo>
                    <a:cubicBezTo>
                      <a:pt x="117264" y="677351"/>
                      <a:pt x="119020" y="681585"/>
                      <a:pt x="118967" y="685991"/>
                    </a:cubicBezTo>
                    <a:cubicBezTo>
                      <a:pt x="118945" y="690381"/>
                      <a:pt x="117201" y="694588"/>
                      <a:pt x="114109" y="697706"/>
                    </a:cubicBezTo>
                    <a:cubicBezTo>
                      <a:pt x="108629" y="703184"/>
                      <a:pt x="100085" y="704133"/>
                      <a:pt x="93535" y="699992"/>
                    </a:cubicBezTo>
                    <a:cubicBezTo>
                      <a:pt x="90882" y="698262"/>
                      <a:pt x="88769" y="695819"/>
                      <a:pt x="87439" y="692944"/>
                    </a:cubicBezTo>
                    <a:cubicBezTo>
                      <a:pt x="84096" y="688093"/>
                      <a:pt x="77452" y="686871"/>
                      <a:pt x="72602" y="690215"/>
                    </a:cubicBezTo>
                    <a:cubicBezTo>
                      <a:pt x="68842" y="692806"/>
                      <a:pt x="67149" y="697503"/>
                      <a:pt x="68389" y="701897"/>
                    </a:cubicBezTo>
                    <a:cubicBezTo>
                      <a:pt x="71444" y="708452"/>
                      <a:pt x="76300" y="714002"/>
                      <a:pt x="82391" y="717899"/>
                    </a:cubicBezTo>
                    <a:cubicBezTo>
                      <a:pt x="85985" y="720207"/>
                      <a:pt x="89948" y="721882"/>
                      <a:pt x="94107" y="722852"/>
                    </a:cubicBezTo>
                    <a:lnTo>
                      <a:pt x="94107" y="730091"/>
                    </a:lnTo>
                    <a:cubicBezTo>
                      <a:pt x="94107" y="735983"/>
                      <a:pt x="98883" y="740759"/>
                      <a:pt x="104775" y="740759"/>
                    </a:cubicBezTo>
                    <a:cubicBezTo>
                      <a:pt x="110667" y="740759"/>
                      <a:pt x="115443" y="735983"/>
                      <a:pt x="115443" y="730091"/>
                    </a:cubicBezTo>
                    <a:lnTo>
                      <a:pt x="115443" y="721709"/>
                    </a:lnTo>
                    <a:cubicBezTo>
                      <a:pt x="120746" y="719804"/>
                      <a:pt x="125561" y="716746"/>
                      <a:pt x="129540" y="712756"/>
                    </a:cubicBezTo>
                    <a:cubicBezTo>
                      <a:pt x="136699" y="705693"/>
                      <a:pt x="140716" y="696047"/>
                      <a:pt x="140684" y="685991"/>
                    </a:cubicBezTo>
                    <a:close/>
                    <a:moveTo>
                      <a:pt x="427292" y="333280"/>
                    </a:moveTo>
                    <a:cubicBezTo>
                      <a:pt x="464115" y="333279"/>
                      <a:pt x="493966" y="303427"/>
                      <a:pt x="493965" y="266603"/>
                    </a:cubicBezTo>
                    <a:cubicBezTo>
                      <a:pt x="493964" y="229779"/>
                      <a:pt x="464112" y="199929"/>
                      <a:pt x="427288" y="199930"/>
                    </a:cubicBezTo>
                    <a:cubicBezTo>
                      <a:pt x="390465" y="199931"/>
                      <a:pt x="360614" y="229783"/>
                      <a:pt x="360615" y="266606"/>
                    </a:cubicBezTo>
                    <a:cubicBezTo>
                      <a:pt x="360615" y="266765"/>
                      <a:pt x="360615" y="266923"/>
                      <a:pt x="360617" y="267081"/>
                    </a:cubicBezTo>
                    <a:cubicBezTo>
                      <a:pt x="360616" y="303642"/>
                      <a:pt x="390253" y="333281"/>
                      <a:pt x="426814" y="333281"/>
                    </a:cubicBezTo>
                    <a:cubicBezTo>
                      <a:pt x="426973" y="333281"/>
                      <a:pt x="427132" y="333281"/>
                      <a:pt x="427292" y="333280"/>
                    </a:cubicBezTo>
                    <a:close/>
                    <a:moveTo>
                      <a:pt x="427292" y="359855"/>
                    </a:moveTo>
                    <a:cubicBezTo>
                      <a:pt x="351611" y="360064"/>
                      <a:pt x="290298" y="421335"/>
                      <a:pt x="290036" y="497015"/>
                    </a:cubicBezTo>
                    <a:lnTo>
                      <a:pt x="290036" y="521494"/>
                    </a:lnTo>
                    <a:cubicBezTo>
                      <a:pt x="290036" y="526439"/>
                      <a:pt x="294045" y="530447"/>
                      <a:pt x="298990" y="530447"/>
                    </a:cubicBezTo>
                    <a:lnTo>
                      <a:pt x="335947" y="530447"/>
                    </a:lnTo>
                    <a:lnTo>
                      <a:pt x="335947" y="473297"/>
                    </a:lnTo>
                    <a:cubicBezTo>
                      <a:pt x="335947" y="467405"/>
                      <a:pt x="340723" y="462629"/>
                      <a:pt x="346615" y="462629"/>
                    </a:cubicBezTo>
                    <a:cubicBezTo>
                      <a:pt x="352507" y="462629"/>
                      <a:pt x="357283" y="467406"/>
                      <a:pt x="357283" y="473297"/>
                    </a:cubicBezTo>
                    <a:lnTo>
                      <a:pt x="357283" y="530447"/>
                    </a:lnTo>
                    <a:lnTo>
                      <a:pt x="497300" y="530447"/>
                    </a:lnTo>
                    <a:lnTo>
                      <a:pt x="497300" y="473297"/>
                    </a:lnTo>
                    <a:cubicBezTo>
                      <a:pt x="497300" y="467405"/>
                      <a:pt x="502076" y="462629"/>
                      <a:pt x="507968" y="462629"/>
                    </a:cubicBezTo>
                    <a:cubicBezTo>
                      <a:pt x="513860" y="462629"/>
                      <a:pt x="518636" y="467406"/>
                      <a:pt x="518636" y="473297"/>
                    </a:cubicBezTo>
                    <a:lnTo>
                      <a:pt x="518636" y="530447"/>
                    </a:lnTo>
                    <a:lnTo>
                      <a:pt x="555593" y="530447"/>
                    </a:lnTo>
                    <a:cubicBezTo>
                      <a:pt x="560538" y="530447"/>
                      <a:pt x="564547" y="526439"/>
                      <a:pt x="564547" y="521494"/>
                    </a:cubicBezTo>
                    <a:lnTo>
                      <a:pt x="564547" y="497015"/>
                    </a:lnTo>
                    <a:cubicBezTo>
                      <a:pt x="564285" y="421335"/>
                      <a:pt x="502972" y="360064"/>
                      <a:pt x="427292" y="359855"/>
                    </a:cubicBezTo>
                    <a:close/>
                    <a:moveTo>
                      <a:pt x="673132" y="489395"/>
                    </a:moveTo>
                    <a:cubicBezTo>
                      <a:pt x="658626" y="522945"/>
                      <a:pt x="637429" y="553184"/>
                      <a:pt x="610838" y="578263"/>
                    </a:cubicBezTo>
                    <a:cubicBezTo>
                      <a:pt x="587942" y="599130"/>
                      <a:pt x="575108" y="628822"/>
                      <a:pt x="575596" y="659797"/>
                    </a:cubicBezTo>
                    <a:lnTo>
                      <a:pt x="575596" y="661416"/>
                    </a:lnTo>
                    <a:cubicBezTo>
                      <a:pt x="593732" y="666085"/>
                      <a:pt x="604649" y="684572"/>
                      <a:pt x="599981" y="702708"/>
                    </a:cubicBezTo>
                    <a:cubicBezTo>
                      <a:pt x="595917" y="718495"/>
                      <a:pt x="581195" y="729156"/>
                      <a:pt x="564928" y="728091"/>
                    </a:cubicBezTo>
                    <a:lnTo>
                      <a:pt x="289655" y="728091"/>
                    </a:lnTo>
                    <a:cubicBezTo>
                      <a:pt x="270968" y="729314"/>
                      <a:pt x="254827" y="715156"/>
                      <a:pt x="253604" y="696469"/>
                    </a:cubicBezTo>
                    <a:cubicBezTo>
                      <a:pt x="252539" y="680202"/>
                      <a:pt x="263200" y="665480"/>
                      <a:pt x="278987" y="661416"/>
                    </a:cubicBezTo>
                    <a:lnTo>
                      <a:pt x="278987" y="659702"/>
                    </a:lnTo>
                    <a:cubicBezTo>
                      <a:pt x="279475" y="628727"/>
                      <a:pt x="266641" y="599034"/>
                      <a:pt x="243745" y="578168"/>
                    </a:cubicBezTo>
                    <a:cubicBezTo>
                      <a:pt x="136264" y="476761"/>
                      <a:pt x="131340" y="307425"/>
                      <a:pt x="232746" y="199944"/>
                    </a:cubicBezTo>
                    <a:cubicBezTo>
                      <a:pt x="334152" y="92464"/>
                      <a:pt x="503488" y="87539"/>
                      <a:pt x="610969" y="188945"/>
                    </a:cubicBezTo>
                    <a:cubicBezTo>
                      <a:pt x="692715" y="266071"/>
                      <a:pt x="717549" y="386062"/>
                      <a:pt x="673132" y="489299"/>
                    </a:cubicBezTo>
                    <a:close/>
                    <a:moveTo>
                      <a:pt x="653510" y="481013"/>
                    </a:moveTo>
                    <a:cubicBezTo>
                      <a:pt x="707601" y="356077"/>
                      <a:pt x="650169" y="210948"/>
                      <a:pt x="525234" y="156857"/>
                    </a:cubicBezTo>
                    <a:cubicBezTo>
                      <a:pt x="400298" y="102767"/>
                      <a:pt x="255169" y="160198"/>
                      <a:pt x="201079" y="285134"/>
                    </a:cubicBezTo>
                    <a:cubicBezTo>
                      <a:pt x="159801" y="380476"/>
                      <a:pt x="182731" y="491464"/>
                      <a:pt x="258413" y="562642"/>
                    </a:cubicBezTo>
                    <a:cubicBezTo>
                      <a:pt x="271720" y="575083"/>
                      <a:pt x="282379" y="590083"/>
                      <a:pt x="289751" y="606743"/>
                    </a:cubicBezTo>
                    <a:cubicBezTo>
                      <a:pt x="296863" y="623519"/>
                      <a:pt x="300461" y="641575"/>
                      <a:pt x="300323" y="659797"/>
                    </a:cubicBezTo>
                    <a:lnTo>
                      <a:pt x="554260" y="659797"/>
                    </a:lnTo>
                    <a:cubicBezTo>
                      <a:pt x="554122" y="641575"/>
                      <a:pt x="557720" y="623519"/>
                      <a:pt x="564833" y="606743"/>
                    </a:cubicBezTo>
                    <a:cubicBezTo>
                      <a:pt x="572204" y="590083"/>
                      <a:pt x="582863" y="575083"/>
                      <a:pt x="596170" y="562642"/>
                    </a:cubicBezTo>
                    <a:cubicBezTo>
                      <a:pt x="620645" y="539622"/>
                      <a:pt x="640157" y="511844"/>
                      <a:pt x="653510" y="481013"/>
                    </a:cubicBezTo>
                    <a:close/>
                    <a:moveTo>
                      <a:pt x="427292" y="72676"/>
                    </a:moveTo>
                    <a:cubicBezTo>
                      <a:pt x="433183" y="72676"/>
                      <a:pt x="437959" y="67900"/>
                      <a:pt x="437959" y="62008"/>
                    </a:cubicBezTo>
                    <a:lnTo>
                      <a:pt x="437959" y="10668"/>
                    </a:lnTo>
                    <a:cubicBezTo>
                      <a:pt x="437959" y="4776"/>
                      <a:pt x="433183" y="0"/>
                      <a:pt x="427292" y="0"/>
                    </a:cubicBezTo>
                    <a:cubicBezTo>
                      <a:pt x="421400" y="0"/>
                      <a:pt x="416624" y="4776"/>
                      <a:pt x="416624" y="10668"/>
                    </a:cubicBezTo>
                    <a:lnTo>
                      <a:pt x="416624" y="62008"/>
                    </a:lnTo>
                    <a:cubicBezTo>
                      <a:pt x="416624" y="67900"/>
                      <a:pt x="421400" y="72676"/>
                      <a:pt x="427292" y="72676"/>
                    </a:cubicBezTo>
                    <a:close/>
                    <a:moveTo>
                      <a:pt x="192405" y="163640"/>
                    </a:moveTo>
                    <a:cubicBezTo>
                      <a:pt x="196561" y="167822"/>
                      <a:pt x="203320" y="167843"/>
                      <a:pt x="207502" y="163687"/>
                    </a:cubicBezTo>
                    <a:cubicBezTo>
                      <a:pt x="211684" y="159531"/>
                      <a:pt x="211706" y="152772"/>
                      <a:pt x="207550" y="148590"/>
                    </a:cubicBezTo>
                    <a:lnTo>
                      <a:pt x="171260" y="112300"/>
                    </a:lnTo>
                    <a:cubicBezTo>
                      <a:pt x="167109" y="108118"/>
                      <a:pt x="160355" y="108092"/>
                      <a:pt x="156173" y="112242"/>
                    </a:cubicBezTo>
                    <a:cubicBezTo>
                      <a:pt x="156153" y="112261"/>
                      <a:pt x="156134" y="112280"/>
                      <a:pt x="156115" y="112300"/>
                    </a:cubicBezTo>
                    <a:cubicBezTo>
                      <a:pt x="152013" y="116515"/>
                      <a:pt x="152013" y="123229"/>
                      <a:pt x="156115" y="127445"/>
                    </a:cubicBezTo>
                    <a:close/>
                    <a:moveTo>
                      <a:pt x="662178" y="163640"/>
                    </a:moveTo>
                    <a:lnTo>
                      <a:pt x="698468" y="127445"/>
                    </a:lnTo>
                    <a:cubicBezTo>
                      <a:pt x="702570" y="123229"/>
                      <a:pt x="702570" y="116515"/>
                      <a:pt x="698468" y="112300"/>
                    </a:cubicBezTo>
                    <a:cubicBezTo>
                      <a:pt x="694318" y="108118"/>
                      <a:pt x="687564" y="108092"/>
                      <a:pt x="683382" y="112242"/>
                    </a:cubicBezTo>
                    <a:cubicBezTo>
                      <a:pt x="683362" y="112261"/>
                      <a:pt x="683343" y="112280"/>
                      <a:pt x="683323" y="112300"/>
                    </a:cubicBezTo>
                    <a:lnTo>
                      <a:pt x="647033" y="148590"/>
                    </a:lnTo>
                    <a:cubicBezTo>
                      <a:pt x="642877" y="152772"/>
                      <a:pt x="642899" y="159531"/>
                      <a:pt x="647081" y="163687"/>
                    </a:cubicBezTo>
                    <a:cubicBezTo>
                      <a:pt x="651263" y="167843"/>
                      <a:pt x="658022" y="167822"/>
                      <a:pt x="662178" y="163640"/>
                    </a:cubicBezTo>
                    <a:close/>
                    <a:moveTo>
                      <a:pt x="348710" y="848106"/>
                    </a:moveTo>
                    <a:cubicBezTo>
                      <a:pt x="352516" y="858699"/>
                      <a:pt x="362601" y="865728"/>
                      <a:pt x="373856" y="865632"/>
                    </a:cubicBezTo>
                    <a:lnTo>
                      <a:pt x="480727" y="865632"/>
                    </a:lnTo>
                    <a:cubicBezTo>
                      <a:pt x="491982" y="865728"/>
                      <a:pt x="502067" y="858699"/>
                      <a:pt x="505873" y="848106"/>
                    </a:cubicBezTo>
                    <a:lnTo>
                      <a:pt x="509492" y="838581"/>
                    </a:lnTo>
                    <a:lnTo>
                      <a:pt x="345091" y="838581"/>
                    </a:lnTo>
                    <a:close/>
                    <a:moveTo>
                      <a:pt x="748760" y="394145"/>
                    </a:moveTo>
                    <a:lnTo>
                      <a:pt x="800005" y="394145"/>
                    </a:lnTo>
                    <a:cubicBezTo>
                      <a:pt x="805897" y="394145"/>
                      <a:pt x="810673" y="389368"/>
                      <a:pt x="810673" y="383477"/>
                    </a:cubicBezTo>
                    <a:cubicBezTo>
                      <a:pt x="810673" y="377585"/>
                      <a:pt x="805897" y="372809"/>
                      <a:pt x="800005" y="372809"/>
                    </a:cubicBezTo>
                    <a:lnTo>
                      <a:pt x="748760" y="372809"/>
                    </a:lnTo>
                    <a:cubicBezTo>
                      <a:pt x="742868" y="372809"/>
                      <a:pt x="738092" y="377585"/>
                      <a:pt x="738092" y="383477"/>
                    </a:cubicBezTo>
                    <a:cubicBezTo>
                      <a:pt x="738092" y="389368"/>
                      <a:pt x="742868" y="394145"/>
                      <a:pt x="748760" y="394145"/>
                    </a:cubicBezTo>
                    <a:close/>
                    <a:moveTo>
                      <a:pt x="854773" y="658940"/>
                    </a:moveTo>
                    <a:cubicBezTo>
                      <a:pt x="854773" y="716437"/>
                      <a:pt x="808162" y="763047"/>
                      <a:pt x="750664" y="763047"/>
                    </a:cubicBezTo>
                    <a:cubicBezTo>
                      <a:pt x="693167" y="763046"/>
                      <a:pt x="646556" y="716435"/>
                      <a:pt x="646557" y="658937"/>
                    </a:cubicBezTo>
                    <a:cubicBezTo>
                      <a:pt x="646558" y="601440"/>
                      <a:pt x="693169" y="554830"/>
                      <a:pt x="750666" y="554830"/>
                    </a:cubicBezTo>
                    <a:cubicBezTo>
                      <a:pt x="750825" y="554830"/>
                      <a:pt x="750983" y="554831"/>
                      <a:pt x="751142" y="554831"/>
                    </a:cubicBezTo>
                    <a:cubicBezTo>
                      <a:pt x="808475" y="555041"/>
                      <a:pt x="854826" y="601606"/>
                      <a:pt x="854773" y="658940"/>
                    </a:cubicBezTo>
                    <a:close/>
                    <a:moveTo>
                      <a:pt x="787527" y="685991"/>
                    </a:moveTo>
                    <a:cubicBezTo>
                      <a:pt x="787511" y="676055"/>
                      <a:pt x="783614" y="666519"/>
                      <a:pt x="776669" y="659416"/>
                    </a:cubicBezTo>
                    <a:cubicBezTo>
                      <a:pt x="769996" y="652418"/>
                      <a:pt x="760808" y="648373"/>
                      <a:pt x="751142" y="648176"/>
                    </a:cubicBezTo>
                    <a:cubicBezTo>
                      <a:pt x="747091" y="648170"/>
                      <a:pt x="743227" y="646480"/>
                      <a:pt x="740473" y="643509"/>
                    </a:cubicBezTo>
                    <a:cubicBezTo>
                      <a:pt x="737319" y="640433"/>
                      <a:pt x="735563" y="636199"/>
                      <a:pt x="735616" y="631793"/>
                    </a:cubicBezTo>
                    <a:cubicBezTo>
                      <a:pt x="735638" y="627403"/>
                      <a:pt x="737382" y="623196"/>
                      <a:pt x="740473" y="620077"/>
                    </a:cubicBezTo>
                    <a:cubicBezTo>
                      <a:pt x="745952" y="614919"/>
                      <a:pt x="754174" y="613988"/>
                      <a:pt x="760667" y="617792"/>
                    </a:cubicBezTo>
                    <a:cubicBezTo>
                      <a:pt x="763320" y="619522"/>
                      <a:pt x="765433" y="621964"/>
                      <a:pt x="766763" y="624840"/>
                    </a:cubicBezTo>
                    <a:cubicBezTo>
                      <a:pt x="770106" y="629691"/>
                      <a:pt x="776750" y="630913"/>
                      <a:pt x="781600" y="627569"/>
                    </a:cubicBezTo>
                    <a:cubicBezTo>
                      <a:pt x="785360" y="624977"/>
                      <a:pt x="787053" y="620281"/>
                      <a:pt x="785813" y="615886"/>
                    </a:cubicBezTo>
                    <a:cubicBezTo>
                      <a:pt x="782758" y="609332"/>
                      <a:pt x="777902" y="603782"/>
                      <a:pt x="771811" y="599884"/>
                    </a:cubicBezTo>
                    <a:cubicBezTo>
                      <a:pt x="768858" y="597959"/>
                      <a:pt x="765653" y="596452"/>
                      <a:pt x="762286" y="595408"/>
                    </a:cubicBezTo>
                    <a:lnTo>
                      <a:pt x="762286" y="587693"/>
                    </a:lnTo>
                    <a:cubicBezTo>
                      <a:pt x="761727" y="581774"/>
                      <a:pt x="756477" y="577430"/>
                      <a:pt x="750559" y="577988"/>
                    </a:cubicBezTo>
                    <a:cubicBezTo>
                      <a:pt x="745414" y="578474"/>
                      <a:pt x="741340" y="582548"/>
                      <a:pt x="740855" y="587693"/>
                    </a:cubicBezTo>
                    <a:lnTo>
                      <a:pt x="740855" y="595408"/>
                    </a:lnTo>
                    <a:cubicBezTo>
                      <a:pt x="734781" y="597196"/>
                      <a:pt x="729248" y="600470"/>
                      <a:pt x="724757" y="604933"/>
                    </a:cubicBezTo>
                    <a:cubicBezTo>
                      <a:pt x="717633" y="612011"/>
                      <a:pt x="713652" y="621655"/>
                      <a:pt x="713708" y="631698"/>
                    </a:cubicBezTo>
                    <a:cubicBezTo>
                      <a:pt x="713724" y="641633"/>
                      <a:pt x="717621" y="651169"/>
                      <a:pt x="724567" y="658273"/>
                    </a:cubicBezTo>
                    <a:cubicBezTo>
                      <a:pt x="731474" y="665566"/>
                      <a:pt x="741096" y="669670"/>
                      <a:pt x="751141" y="669608"/>
                    </a:cubicBezTo>
                    <a:cubicBezTo>
                      <a:pt x="755184" y="669647"/>
                      <a:pt x="759037" y="671332"/>
                      <a:pt x="761809" y="674275"/>
                    </a:cubicBezTo>
                    <a:cubicBezTo>
                      <a:pt x="768385" y="680718"/>
                      <a:pt x="768493" y="691271"/>
                      <a:pt x="762050" y="697847"/>
                    </a:cubicBezTo>
                    <a:cubicBezTo>
                      <a:pt x="758903" y="701059"/>
                      <a:pt x="754591" y="702863"/>
                      <a:pt x="750094" y="702850"/>
                    </a:cubicBezTo>
                    <a:cubicBezTo>
                      <a:pt x="746925" y="702861"/>
                      <a:pt x="743820" y="701969"/>
                      <a:pt x="741140" y="700278"/>
                    </a:cubicBezTo>
                    <a:cubicBezTo>
                      <a:pt x="738512" y="698518"/>
                      <a:pt x="736407" y="696084"/>
                      <a:pt x="735044" y="693230"/>
                    </a:cubicBezTo>
                    <a:cubicBezTo>
                      <a:pt x="731700" y="688379"/>
                      <a:pt x="725057" y="687157"/>
                      <a:pt x="720206" y="690501"/>
                    </a:cubicBezTo>
                    <a:cubicBezTo>
                      <a:pt x="716447" y="693092"/>
                      <a:pt x="714753" y="697789"/>
                      <a:pt x="715994" y="702183"/>
                    </a:cubicBezTo>
                    <a:cubicBezTo>
                      <a:pt x="719048" y="708738"/>
                      <a:pt x="723905" y="714288"/>
                      <a:pt x="729996" y="718185"/>
                    </a:cubicBezTo>
                    <a:cubicBezTo>
                      <a:pt x="733590" y="720492"/>
                      <a:pt x="737552" y="722168"/>
                      <a:pt x="741712" y="723138"/>
                    </a:cubicBezTo>
                    <a:lnTo>
                      <a:pt x="741712" y="730377"/>
                    </a:lnTo>
                    <a:cubicBezTo>
                      <a:pt x="742270" y="736295"/>
                      <a:pt x="747521" y="740640"/>
                      <a:pt x="753439" y="740081"/>
                    </a:cubicBezTo>
                    <a:cubicBezTo>
                      <a:pt x="758584" y="739596"/>
                      <a:pt x="762657" y="735522"/>
                      <a:pt x="763143" y="730377"/>
                    </a:cubicBezTo>
                    <a:lnTo>
                      <a:pt x="763143" y="721995"/>
                    </a:lnTo>
                    <a:cubicBezTo>
                      <a:pt x="768432" y="720118"/>
                      <a:pt x="773222" y="717056"/>
                      <a:pt x="777145" y="713042"/>
                    </a:cubicBezTo>
                    <a:cubicBezTo>
                      <a:pt x="784096" y="705784"/>
                      <a:pt x="787838" y="696036"/>
                      <a:pt x="787527" y="685991"/>
                    </a:cubicBezTo>
                    <a:close/>
                    <a:moveTo>
                      <a:pt x="547116" y="748951"/>
                    </a:moveTo>
                    <a:lnTo>
                      <a:pt x="307467" y="748951"/>
                    </a:lnTo>
                    <a:cubicBezTo>
                      <a:pt x="288740" y="748951"/>
                      <a:pt x="273558" y="764132"/>
                      <a:pt x="273558" y="782860"/>
                    </a:cubicBezTo>
                    <a:cubicBezTo>
                      <a:pt x="273558" y="801587"/>
                      <a:pt x="288740" y="816769"/>
                      <a:pt x="307467" y="816769"/>
                    </a:cubicBezTo>
                    <a:lnTo>
                      <a:pt x="547116" y="816769"/>
                    </a:lnTo>
                    <a:cubicBezTo>
                      <a:pt x="565843" y="816769"/>
                      <a:pt x="581025" y="801587"/>
                      <a:pt x="581025" y="782860"/>
                    </a:cubicBezTo>
                    <a:cubicBezTo>
                      <a:pt x="581025" y="764132"/>
                      <a:pt x="565843" y="748951"/>
                      <a:pt x="547116" y="748951"/>
                    </a:cubicBezTo>
                    <a:close/>
                  </a:path>
                </a:pathLst>
              </a:custGeom>
              <a:solidFill>
                <a:srgbClr val="579F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pc="20">
                  <a:latin typeface="Futura PT Medium" panose="020B0602020204020303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4DEED68-7EE1-89DB-AE30-7D42487DB9C2}"/>
                  </a:ext>
                </a:extLst>
              </p:cNvPr>
              <p:cNvGrpSpPr/>
              <p:nvPr/>
            </p:nvGrpSpPr>
            <p:grpSpPr>
              <a:xfrm>
                <a:off x="5821346" y="5459841"/>
                <a:ext cx="549309" cy="481485"/>
                <a:chOff x="7445823" y="5296733"/>
                <a:chExt cx="771535" cy="676273"/>
              </a:xfrm>
              <a:solidFill>
                <a:srgbClr val="579FAD"/>
              </a:solidFill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8092BDC9-578B-B722-B6D9-FFEDB20A8D63}"/>
                    </a:ext>
                  </a:extLst>
                </p:cNvPr>
                <p:cNvSpPr/>
                <p:nvPr/>
              </p:nvSpPr>
              <p:spPr>
                <a:xfrm>
                  <a:off x="8027475" y="5443216"/>
                  <a:ext cx="146643" cy="78723"/>
                </a:xfrm>
                <a:custGeom>
                  <a:avLst/>
                  <a:gdLst>
                    <a:gd name="connsiteX0" fmla="*/ 145498 w 146643"/>
                    <a:gd name="connsiteY0" fmla="*/ 10107 h 78723"/>
                    <a:gd name="connsiteX1" fmla="*/ 124848 w 146643"/>
                    <a:gd name="connsiteY1" fmla="*/ 1140 h 78723"/>
                    <a:gd name="connsiteX2" fmla="*/ 9986 w 146643"/>
                    <a:gd name="connsiteY2" fmla="*/ 47649 h 78723"/>
                    <a:gd name="connsiteX3" fmla="*/ 1131 w 146643"/>
                    <a:gd name="connsiteY3" fmla="*/ 68596 h 78723"/>
                    <a:gd name="connsiteX4" fmla="*/ 21818 w 146643"/>
                    <a:gd name="connsiteY4" fmla="*/ 77563 h 78723"/>
                    <a:gd name="connsiteX5" fmla="*/ 136642 w 146643"/>
                    <a:gd name="connsiteY5" fmla="*/ 31055 h 78723"/>
                    <a:gd name="connsiteX6" fmla="*/ 145497 w 146643"/>
                    <a:gd name="connsiteY6" fmla="*/ 10107 h 78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643" h="78723">
                      <a:moveTo>
                        <a:pt x="145498" y="10107"/>
                      </a:moveTo>
                      <a:cubicBezTo>
                        <a:pt x="142224" y="1885"/>
                        <a:pt x="132997" y="-2134"/>
                        <a:pt x="124848" y="1140"/>
                      </a:cubicBezTo>
                      <a:lnTo>
                        <a:pt x="9986" y="47649"/>
                      </a:lnTo>
                      <a:cubicBezTo>
                        <a:pt x="1838" y="50961"/>
                        <a:pt x="-2106" y="60336"/>
                        <a:pt x="1131" y="68596"/>
                      </a:cubicBezTo>
                      <a:cubicBezTo>
                        <a:pt x="4405" y="76856"/>
                        <a:pt x="13670" y="80875"/>
                        <a:pt x="21818" y="77563"/>
                      </a:cubicBezTo>
                      <a:lnTo>
                        <a:pt x="136642" y="31055"/>
                      </a:lnTo>
                      <a:cubicBezTo>
                        <a:pt x="144791" y="27743"/>
                        <a:pt x="148771" y="18367"/>
                        <a:pt x="145497" y="101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5D95E05-B048-053D-CDE8-4AEBD911E72D}"/>
                    </a:ext>
                  </a:extLst>
                </p:cNvPr>
                <p:cNvSpPr/>
                <p:nvPr/>
              </p:nvSpPr>
              <p:spPr>
                <a:xfrm>
                  <a:off x="7948088" y="5396845"/>
                  <a:ext cx="31812" cy="32221"/>
                </a:xfrm>
                <a:custGeom>
                  <a:avLst/>
                  <a:gdLst>
                    <a:gd name="connsiteX0" fmla="*/ 0 w 31812"/>
                    <a:gd name="connsiteY0" fmla="*/ 16111 h 32221"/>
                    <a:gd name="connsiteX1" fmla="*/ 15925 w 31812"/>
                    <a:gd name="connsiteY1" fmla="*/ 32221 h 32221"/>
                    <a:gd name="connsiteX2" fmla="*/ 31813 w 31812"/>
                    <a:gd name="connsiteY2" fmla="*/ 16111 h 32221"/>
                    <a:gd name="connsiteX3" fmla="*/ 15925 w 31812"/>
                    <a:gd name="connsiteY3" fmla="*/ 0 h 32221"/>
                    <a:gd name="connsiteX4" fmla="*/ 0 w 31812"/>
                    <a:gd name="connsiteY4" fmla="*/ 16111 h 3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12" h="32221">
                      <a:moveTo>
                        <a:pt x="0" y="16111"/>
                      </a:moveTo>
                      <a:cubicBezTo>
                        <a:pt x="0" y="25003"/>
                        <a:pt x="7144" y="32221"/>
                        <a:pt x="15925" y="32221"/>
                      </a:cubicBezTo>
                      <a:cubicBezTo>
                        <a:pt x="24706" y="32221"/>
                        <a:pt x="31813" y="25003"/>
                        <a:pt x="31813" y="16111"/>
                      </a:cubicBezTo>
                      <a:cubicBezTo>
                        <a:pt x="31813" y="7218"/>
                        <a:pt x="24706" y="0"/>
                        <a:pt x="15925" y="0"/>
                      </a:cubicBezTo>
                      <a:cubicBezTo>
                        <a:pt x="7144" y="0"/>
                        <a:pt x="0" y="7218"/>
                        <a:pt x="0" y="1611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D07B615-791A-783A-AC03-3271E0BA5755}"/>
                    </a:ext>
                  </a:extLst>
                </p:cNvPr>
                <p:cNvSpPr/>
                <p:nvPr/>
              </p:nvSpPr>
              <p:spPr>
                <a:xfrm>
                  <a:off x="7991214" y="5296733"/>
                  <a:ext cx="89622" cy="88909"/>
                </a:xfrm>
                <a:custGeom>
                  <a:avLst/>
                  <a:gdLst>
                    <a:gd name="connsiteX0" fmla="*/ 85128 w 89622"/>
                    <a:gd name="connsiteY0" fmla="*/ 4904 h 88909"/>
                    <a:gd name="connsiteX1" fmla="*/ 62654 w 89622"/>
                    <a:gd name="connsiteY1" fmla="*/ 4532 h 88909"/>
                    <a:gd name="connsiteX2" fmla="*/ 4835 w 89622"/>
                    <a:gd name="connsiteY2" fmla="*/ 61235 h 88909"/>
                    <a:gd name="connsiteX3" fmla="*/ 4463 w 89622"/>
                    <a:gd name="connsiteY3" fmla="*/ 84006 h 88909"/>
                    <a:gd name="connsiteX4" fmla="*/ 26973 w 89622"/>
                    <a:gd name="connsiteY4" fmla="*/ 84378 h 88909"/>
                    <a:gd name="connsiteX5" fmla="*/ 84793 w 89622"/>
                    <a:gd name="connsiteY5" fmla="*/ 27675 h 88909"/>
                    <a:gd name="connsiteX6" fmla="*/ 85127 w 89622"/>
                    <a:gd name="connsiteY6" fmla="*/ 4904 h 8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22" h="88909">
                      <a:moveTo>
                        <a:pt x="85128" y="4904"/>
                      </a:moveTo>
                      <a:cubicBezTo>
                        <a:pt x="79026" y="-1496"/>
                        <a:pt x="68980" y="-1644"/>
                        <a:pt x="62654" y="4532"/>
                      </a:cubicBezTo>
                      <a:lnTo>
                        <a:pt x="4835" y="61235"/>
                      </a:lnTo>
                      <a:cubicBezTo>
                        <a:pt x="-1453" y="67449"/>
                        <a:pt x="-1639" y="77607"/>
                        <a:pt x="4463" y="84006"/>
                      </a:cubicBezTo>
                      <a:cubicBezTo>
                        <a:pt x="10602" y="90405"/>
                        <a:pt x="20647" y="90554"/>
                        <a:pt x="26973" y="84378"/>
                      </a:cubicBezTo>
                      <a:lnTo>
                        <a:pt x="84793" y="27675"/>
                      </a:lnTo>
                      <a:cubicBezTo>
                        <a:pt x="91081" y="21461"/>
                        <a:pt x="91267" y="11266"/>
                        <a:pt x="85127" y="490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4C8110E4-3165-25BA-4354-C360EA4242B7}"/>
                    </a:ext>
                  </a:extLst>
                </p:cNvPr>
                <p:cNvSpPr/>
                <p:nvPr/>
              </p:nvSpPr>
              <p:spPr>
                <a:xfrm>
                  <a:off x="8185546" y="5614243"/>
                  <a:ext cx="31812" cy="32184"/>
                </a:xfrm>
                <a:custGeom>
                  <a:avLst/>
                  <a:gdLst>
                    <a:gd name="connsiteX0" fmla="*/ 0 w 31812"/>
                    <a:gd name="connsiteY0" fmla="*/ 16073 h 32184"/>
                    <a:gd name="connsiteX1" fmla="*/ 15925 w 31812"/>
                    <a:gd name="connsiteY1" fmla="*/ 32184 h 32184"/>
                    <a:gd name="connsiteX2" fmla="*/ 31813 w 31812"/>
                    <a:gd name="connsiteY2" fmla="*/ 16073 h 32184"/>
                    <a:gd name="connsiteX3" fmla="*/ 15925 w 31812"/>
                    <a:gd name="connsiteY3" fmla="*/ 0 h 32184"/>
                    <a:gd name="connsiteX4" fmla="*/ 0 w 31812"/>
                    <a:gd name="connsiteY4" fmla="*/ 16073 h 32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812" h="32184">
                      <a:moveTo>
                        <a:pt x="0" y="16073"/>
                      </a:moveTo>
                      <a:cubicBezTo>
                        <a:pt x="0" y="24966"/>
                        <a:pt x="7144" y="32184"/>
                        <a:pt x="15925" y="32184"/>
                      </a:cubicBezTo>
                      <a:cubicBezTo>
                        <a:pt x="24706" y="32184"/>
                        <a:pt x="31813" y="24966"/>
                        <a:pt x="31813" y="16073"/>
                      </a:cubicBezTo>
                      <a:cubicBezTo>
                        <a:pt x="31813" y="7181"/>
                        <a:pt x="24706" y="0"/>
                        <a:pt x="15925" y="0"/>
                      </a:cubicBezTo>
                      <a:cubicBezTo>
                        <a:pt x="7144" y="0"/>
                        <a:pt x="0" y="7181"/>
                        <a:pt x="0" y="160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E3E067B4-9141-FA0D-077A-4F672C17C6B9}"/>
                    </a:ext>
                  </a:extLst>
                </p:cNvPr>
                <p:cNvSpPr/>
                <p:nvPr/>
              </p:nvSpPr>
              <p:spPr>
                <a:xfrm>
                  <a:off x="8044153" y="5601514"/>
                  <a:ext cx="112078" cy="38145"/>
                </a:xfrm>
                <a:custGeom>
                  <a:avLst/>
                  <a:gdLst>
                    <a:gd name="connsiteX0" fmla="*/ 42 w 112078"/>
                    <a:gd name="connsiteY0" fmla="*/ 14924 h 38145"/>
                    <a:gd name="connsiteX1" fmla="*/ 14739 w 112078"/>
                    <a:gd name="connsiteY1" fmla="*/ 32151 h 38145"/>
                    <a:gd name="connsiteX2" fmla="*/ 94995 w 112078"/>
                    <a:gd name="connsiteY2" fmla="*/ 38104 h 38145"/>
                    <a:gd name="connsiteX3" fmla="*/ 112036 w 112078"/>
                    <a:gd name="connsiteY3" fmla="*/ 23222 h 38145"/>
                    <a:gd name="connsiteX4" fmla="*/ 97339 w 112078"/>
                    <a:gd name="connsiteY4" fmla="*/ 5995 h 38145"/>
                    <a:gd name="connsiteX5" fmla="*/ 17046 w 112078"/>
                    <a:gd name="connsiteY5" fmla="*/ 42 h 38145"/>
                    <a:gd name="connsiteX6" fmla="*/ 42 w 112078"/>
                    <a:gd name="connsiteY6" fmla="*/ 14924 h 3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078" h="38145">
                      <a:moveTo>
                        <a:pt x="42" y="14924"/>
                      </a:moveTo>
                      <a:cubicBezTo>
                        <a:pt x="-591" y="23817"/>
                        <a:pt x="5995" y="31519"/>
                        <a:pt x="14739" y="32151"/>
                      </a:cubicBezTo>
                      <a:lnTo>
                        <a:pt x="94995" y="38104"/>
                      </a:lnTo>
                      <a:cubicBezTo>
                        <a:pt x="103776" y="38737"/>
                        <a:pt x="111366" y="32077"/>
                        <a:pt x="112036" y="23222"/>
                      </a:cubicBezTo>
                      <a:cubicBezTo>
                        <a:pt x="112668" y="14329"/>
                        <a:pt x="106083" y="6627"/>
                        <a:pt x="97339" y="5995"/>
                      </a:cubicBezTo>
                      <a:lnTo>
                        <a:pt x="17046" y="42"/>
                      </a:lnTo>
                      <a:cubicBezTo>
                        <a:pt x="8302" y="-591"/>
                        <a:pt x="674" y="6069"/>
                        <a:pt x="42" y="1492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629C8CA-73C6-EE43-93AE-F91D781FC9E7}"/>
                    </a:ext>
                  </a:extLst>
                </p:cNvPr>
                <p:cNvSpPr/>
                <p:nvPr/>
              </p:nvSpPr>
              <p:spPr>
                <a:xfrm>
                  <a:off x="7789305" y="5365978"/>
                  <a:ext cx="236677" cy="381956"/>
                </a:xfrm>
                <a:custGeom>
                  <a:avLst/>
                  <a:gdLst>
                    <a:gd name="connsiteX0" fmla="*/ 85745 w 236677"/>
                    <a:gd name="connsiteY0" fmla="*/ 60228 h 381956"/>
                    <a:gd name="connsiteX1" fmla="*/ 159899 w 236677"/>
                    <a:gd name="connsiteY1" fmla="*/ 169765 h 381956"/>
                    <a:gd name="connsiteX2" fmla="*/ 202798 w 236677"/>
                    <a:gd name="connsiteY2" fmla="*/ 295229 h 381956"/>
                    <a:gd name="connsiteX3" fmla="*/ 203617 w 236677"/>
                    <a:gd name="connsiteY3" fmla="*/ 335747 h 381956"/>
                    <a:gd name="connsiteX4" fmla="*/ 197106 w 236677"/>
                    <a:gd name="connsiteY4" fmla="*/ 349104 h 381956"/>
                    <a:gd name="connsiteX5" fmla="*/ 174372 w 236677"/>
                    <a:gd name="connsiteY5" fmla="*/ 341663 h 381956"/>
                    <a:gd name="connsiteX6" fmla="*/ 129501 w 236677"/>
                    <a:gd name="connsiteY6" fmla="*/ 297126 h 381956"/>
                    <a:gd name="connsiteX7" fmla="*/ 108777 w 236677"/>
                    <a:gd name="connsiteY7" fmla="*/ 263899 h 381956"/>
                    <a:gd name="connsiteX8" fmla="*/ 102786 w 236677"/>
                    <a:gd name="connsiteY8" fmla="*/ 254374 h 381956"/>
                    <a:gd name="connsiteX9" fmla="*/ 85634 w 236677"/>
                    <a:gd name="connsiteY9" fmla="*/ 226953 h 381956"/>
                    <a:gd name="connsiteX10" fmla="*/ 79532 w 236677"/>
                    <a:gd name="connsiteY10" fmla="*/ 216944 h 381956"/>
                    <a:gd name="connsiteX11" fmla="*/ 77597 w 236677"/>
                    <a:gd name="connsiteY11" fmla="*/ 213670 h 381956"/>
                    <a:gd name="connsiteX12" fmla="*/ 77002 w 236677"/>
                    <a:gd name="connsiteY12" fmla="*/ 212628 h 381956"/>
                    <a:gd name="connsiteX13" fmla="*/ 76816 w 236677"/>
                    <a:gd name="connsiteY13" fmla="*/ 212293 h 381956"/>
                    <a:gd name="connsiteX14" fmla="*/ 76778 w 236677"/>
                    <a:gd name="connsiteY14" fmla="*/ 212182 h 381956"/>
                    <a:gd name="connsiteX15" fmla="*/ 33879 w 236677"/>
                    <a:gd name="connsiteY15" fmla="*/ 86718 h 381956"/>
                    <a:gd name="connsiteX16" fmla="*/ 33060 w 236677"/>
                    <a:gd name="connsiteY16" fmla="*/ 46163 h 381956"/>
                    <a:gd name="connsiteX17" fmla="*/ 39571 w 236677"/>
                    <a:gd name="connsiteY17" fmla="*/ 32843 h 381956"/>
                    <a:gd name="connsiteX18" fmla="*/ 54045 w 236677"/>
                    <a:gd name="connsiteY18" fmla="*/ 35485 h 381956"/>
                    <a:gd name="connsiteX19" fmla="*/ 85745 w 236677"/>
                    <a:gd name="connsiteY19" fmla="*/ 60228 h 381956"/>
                    <a:gd name="connsiteX20" fmla="*/ 67737 w 236677"/>
                    <a:gd name="connsiteY20" fmla="*/ 6427 h 381956"/>
                    <a:gd name="connsiteX21" fmla="*/ 25247 w 236677"/>
                    <a:gd name="connsiteY21" fmla="*/ 4083 h 381956"/>
                    <a:gd name="connsiteX22" fmla="*/ 1844 w 236677"/>
                    <a:gd name="connsiteY22" fmla="*/ 40062 h 381956"/>
                    <a:gd name="connsiteX23" fmla="*/ 2439 w 236677"/>
                    <a:gd name="connsiteY23" fmla="*/ 91556 h 381956"/>
                    <a:gd name="connsiteX24" fmla="*/ 48390 w 236677"/>
                    <a:gd name="connsiteY24" fmla="*/ 226696 h 381956"/>
                    <a:gd name="connsiteX25" fmla="*/ 58696 w 236677"/>
                    <a:gd name="connsiteY25" fmla="*/ 244035 h 381956"/>
                    <a:gd name="connsiteX26" fmla="*/ 75997 w 236677"/>
                    <a:gd name="connsiteY26" fmla="*/ 271679 h 381956"/>
                    <a:gd name="connsiteX27" fmla="*/ 82173 w 236677"/>
                    <a:gd name="connsiteY27" fmla="*/ 281539 h 381956"/>
                    <a:gd name="connsiteX28" fmla="*/ 102525 w 236677"/>
                    <a:gd name="connsiteY28" fmla="*/ 314170 h 381956"/>
                    <a:gd name="connsiteX29" fmla="*/ 103902 w 236677"/>
                    <a:gd name="connsiteY29" fmla="*/ 316217 h 381956"/>
                    <a:gd name="connsiteX30" fmla="*/ 156922 w 236677"/>
                    <a:gd name="connsiteY30" fmla="*/ 368567 h 381956"/>
                    <a:gd name="connsiteX31" fmla="*/ 211431 w 236677"/>
                    <a:gd name="connsiteY31" fmla="*/ 377869 h 381956"/>
                    <a:gd name="connsiteX32" fmla="*/ 234833 w 236677"/>
                    <a:gd name="connsiteY32" fmla="*/ 341890 h 381956"/>
                    <a:gd name="connsiteX33" fmla="*/ 234238 w 236677"/>
                    <a:gd name="connsiteY33" fmla="*/ 290396 h 381956"/>
                    <a:gd name="connsiteX34" fmla="*/ 188288 w 236677"/>
                    <a:gd name="connsiteY34" fmla="*/ 155255 h 381956"/>
                    <a:gd name="connsiteX35" fmla="*/ 108293 w 236677"/>
                    <a:gd name="connsiteY35" fmla="*/ 37497 h 381956"/>
                    <a:gd name="connsiteX36" fmla="*/ 67737 w 236677"/>
                    <a:gd name="connsiteY36" fmla="*/ 6430 h 381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36677" h="381956">
                      <a:moveTo>
                        <a:pt x="85745" y="60228"/>
                      </a:moveTo>
                      <a:cubicBezTo>
                        <a:pt x="109892" y="84784"/>
                        <a:pt x="136719" y="123220"/>
                        <a:pt x="159899" y="169765"/>
                      </a:cubicBezTo>
                      <a:cubicBezTo>
                        <a:pt x="183079" y="216274"/>
                        <a:pt x="197663" y="260960"/>
                        <a:pt x="202798" y="295229"/>
                      </a:cubicBezTo>
                      <a:cubicBezTo>
                        <a:pt x="205403" y="312456"/>
                        <a:pt x="205440" y="326148"/>
                        <a:pt x="203617" y="335747"/>
                      </a:cubicBezTo>
                      <a:cubicBezTo>
                        <a:pt x="201719" y="345644"/>
                        <a:pt x="198482" y="348360"/>
                        <a:pt x="197106" y="349104"/>
                      </a:cubicBezTo>
                      <a:cubicBezTo>
                        <a:pt x="195208" y="350071"/>
                        <a:pt x="188548" y="351076"/>
                        <a:pt x="174372" y="341663"/>
                      </a:cubicBezTo>
                      <a:cubicBezTo>
                        <a:pt x="161313" y="332993"/>
                        <a:pt x="145797" y="317887"/>
                        <a:pt x="129501" y="297126"/>
                      </a:cubicBezTo>
                      <a:cubicBezTo>
                        <a:pt x="126525" y="292065"/>
                        <a:pt x="117967" y="278485"/>
                        <a:pt x="108777" y="263899"/>
                      </a:cubicBezTo>
                      <a:cubicBezTo>
                        <a:pt x="106805" y="260737"/>
                        <a:pt x="104795" y="257537"/>
                        <a:pt x="102786" y="254374"/>
                      </a:cubicBezTo>
                      <a:cubicBezTo>
                        <a:pt x="96610" y="244589"/>
                        <a:pt x="90470" y="234803"/>
                        <a:pt x="85634" y="226953"/>
                      </a:cubicBezTo>
                      <a:cubicBezTo>
                        <a:pt x="83215" y="223009"/>
                        <a:pt x="81131" y="219623"/>
                        <a:pt x="79532" y="216944"/>
                      </a:cubicBezTo>
                      <a:cubicBezTo>
                        <a:pt x="78750" y="215642"/>
                        <a:pt x="78081" y="214526"/>
                        <a:pt x="77597" y="213670"/>
                      </a:cubicBezTo>
                      <a:cubicBezTo>
                        <a:pt x="77337" y="213223"/>
                        <a:pt x="77150" y="212889"/>
                        <a:pt x="77002" y="212628"/>
                      </a:cubicBezTo>
                      <a:lnTo>
                        <a:pt x="76816" y="212293"/>
                      </a:lnTo>
                      <a:cubicBezTo>
                        <a:pt x="76778" y="212219"/>
                        <a:pt x="76778" y="212182"/>
                        <a:pt x="76778" y="212182"/>
                      </a:cubicBezTo>
                      <a:cubicBezTo>
                        <a:pt x="53598" y="165636"/>
                        <a:pt x="39014" y="120987"/>
                        <a:pt x="33879" y="86718"/>
                      </a:cubicBezTo>
                      <a:cubicBezTo>
                        <a:pt x="31274" y="69491"/>
                        <a:pt x="31237" y="55799"/>
                        <a:pt x="33060" y="46163"/>
                      </a:cubicBezTo>
                      <a:cubicBezTo>
                        <a:pt x="34958" y="36265"/>
                        <a:pt x="38195" y="33550"/>
                        <a:pt x="39571" y="32843"/>
                      </a:cubicBezTo>
                      <a:cubicBezTo>
                        <a:pt x="40948" y="32136"/>
                        <a:pt x="45041" y="31131"/>
                        <a:pt x="54045" y="35485"/>
                      </a:cubicBezTo>
                      <a:cubicBezTo>
                        <a:pt x="62788" y="39689"/>
                        <a:pt x="73616" y="47875"/>
                        <a:pt x="85745" y="60228"/>
                      </a:cubicBezTo>
                      <a:close/>
                      <a:moveTo>
                        <a:pt x="67737" y="6427"/>
                      </a:moveTo>
                      <a:cubicBezTo>
                        <a:pt x="54677" y="102"/>
                        <a:pt x="39273" y="-3061"/>
                        <a:pt x="25247" y="4083"/>
                      </a:cubicBezTo>
                      <a:cubicBezTo>
                        <a:pt x="11256" y="11264"/>
                        <a:pt x="4596" y="25663"/>
                        <a:pt x="1844" y="40062"/>
                      </a:cubicBezTo>
                      <a:cubicBezTo>
                        <a:pt x="-947" y="54684"/>
                        <a:pt x="-426" y="72394"/>
                        <a:pt x="2439" y="91556"/>
                      </a:cubicBezTo>
                      <a:cubicBezTo>
                        <a:pt x="8206" y="130028"/>
                        <a:pt x="24130" y="177987"/>
                        <a:pt x="48390" y="226696"/>
                      </a:cubicBezTo>
                      <a:cubicBezTo>
                        <a:pt x="49878" y="229673"/>
                        <a:pt x="54008" y="236481"/>
                        <a:pt x="58696" y="244035"/>
                      </a:cubicBezTo>
                      <a:cubicBezTo>
                        <a:pt x="63607" y="251997"/>
                        <a:pt x="69821" y="261894"/>
                        <a:pt x="75997" y="271679"/>
                      </a:cubicBezTo>
                      <a:cubicBezTo>
                        <a:pt x="78080" y="275028"/>
                        <a:pt x="80164" y="278339"/>
                        <a:pt x="82173" y="281539"/>
                      </a:cubicBezTo>
                      <a:cubicBezTo>
                        <a:pt x="92293" y="297613"/>
                        <a:pt x="100888" y="311231"/>
                        <a:pt x="102525" y="314170"/>
                      </a:cubicBezTo>
                      <a:cubicBezTo>
                        <a:pt x="102935" y="314914"/>
                        <a:pt x="103381" y="315584"/>
                        <a:pt x="103902" y="316217"/>
                      </a:cubicBezTo>
                      <a:cubicBezTo>
                        <a:pt x="121575" y="338876"/>
                        <a:pt x="139769" y="357182"/>
                        <a:pt x="156922" y="368567"/>
                      </a:cubicBezTo>
                      <a:cubicBezTo>
                        <a:pt x="173144" y="379357"/>
                        <a:pt x="193347" y="387059"/>
                        <a:pt x="211431" y="377869"/>
                      </a:cubicBezTo>
                      <a:cubicBezTo>
                        <a:pt x="225458" y="370688"/>
                        <a:pt x="232081" y="356289"/>
                        <a:pt x="234833" y="341890"/>
                      </a:cubicBezTo>
                      <a:cubicBezTo>
                        <a:pt x="237624" y="327267"/>
                        <a:pt x="237103" y="309557"/>
                        <a:pt x="234238" y="290396"/>
                      </a:cubicBezTo>
                      <a:cubicBezTo>
                        <a:pt x="228471" y="251923"/>
                        <a:pt x="212584" y="203964"/>
                        <a:pt x="188288" y="155255"/>
                      </a:cubicBezTo>
                      <a:cubicBezTo>
                        <a:pt x="164028" y="106514"/>
                        <a:pt x="135379" y="65065"/>
                        <a:pt x="108293" y="37497"/>
                      </a:cubicBezTo>
                      <a:cubicBezTo>
                        <a:pt x="94786" y="23768"/>
                        <a:pt x="81020" y="12830"/>
                        <a:pt x="67737" y="64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4CE95A30-B9C2-AA0C-6D0C-AA2B1FCFAC3E}"/>
                    </a:ext>
                  </a:extLst>
                </p:cNvPr>
                <p:cNvSpPr/>
                <p:nvPr/>
              </p:nvSpPr>
              <p:spPr>
                <a:xfrm>
                  <a:off x="7445823" y="5369943"/>
                  <a:ext cx="560114" cy="479153"/>
                </a:xfrm>
                <a:custGeom>
                  <a:avLst/>
                  <a:gdLst>
                    <a:gd name="connsiteX0" fmla="*/ 380678 w 560114"/>
                    <a:gd name="connsiteY0" fmla="*/ 2313 h 479153"/>
                    <a:gd name="connsiteX1" fmla="*/ 386184 w 560114"/>
                    <a:gd name="connsiteY1" fmla="*/ 24675 h 479153"/>
                    <a:gd name="connsiteX2" fmla="*/ 142964 w 560114"/>
                    <a:gd name="connsiteY2" fmla="*/ 269867 h 479153"/>
                    <a:gd name="connsiteX3" fmla="*/ 93293 w 560114"/>
                    <a:gd name="connsiteY3" fmla="*/ 292005 h 479153"/>
                    <a:gd name="connsiteX4" fmla="*/ 72158 w 560114"/>
                    <a:gd name="connsiteY4" fmla="*/ 300935 h 479153"/>
                    <a:gd name="connsiteX5" fmla="*/ 47230 w 560114"/>
                    <a:gd name="connsiteY5" fmla="*/ 313659 h 479153"/>
                    <a:gd name="connsiteX6" fmla="*/ 37519 w 560114"/>
                    <a:gd name="connsiteY6" fmla="*/ 322329 h 479153"/>
                    <a:gd name="connsiteX7" fmla="*/ 32198 w 560114"/>
                    <a:gd name="connsiteY7" fmla="*/ 336281 h 479153"/>
                    <a:gd name="connsiteX8" fmla="*/ 37817 w 560114"/>
                    <a:gd name="connsiteY8" fmla="*/ 357191 h 479153"/>
                    <a:gd name="connsiteX9" fmla="*/ 80419 w 560114"/>
                    <a:gd name="connsiteY9" fmla="*/ 438079 h 479153"/>
                    <a:gd name="connsiteX10" fmla="*/ 80493 w 560114"/>
                    <a:gd name="connsiteY10" fmla="*/ 438303 h 479153"/>
                    <a:gd name="connsiteX11" fmla="*/ 80605 w 560114"/>
                    <a:gd name="connsiteY11" fmla="*/ 438489 h 479153"/>
                    <a:gd name="connsiteX12" fmla="*/ 81386 w 560114"/>
                    <a:gd name="connsiteY12" fmla="*/ 439791 h 479153"/>
                    <a:gd name="connsiteX13" fmla="*/ 84772 w 560114"/>
                    <a:gd name="connsiteY13" fmla="*/ 443772 h 479153"/>
                    <a:gd name="connsiteX14" fmla="*/ 94409 w 560114"/>
                    <a:gd name="connsiteY14" fmla="*/ 446042 h 479153"/>
                    <a:gd name="connsiteX15" fmla="*/ 143968 w 560114"/>
                    <a:gd name="connsiteY15" fmla="*/ 423680 h 479153"/>
                    <a:gd name="connsiteX16" fmla="*/ 158181 w 560114"/>
                    <a:gd name="connsiteY16" fmla="*/ 415569 h 479153"/>
                    <a:gd name="connsiteX17" fmla="*/ 209638 w 560114"/>
                    <a:gd name="connsiteY17" fmla="*/ 387366 h 479153"/>
                    <a:gd name="connsiteX18" fmla="*/ 275495 w 560114"/>
                    <a:gd name="connsiteY18" fmla="*/ 365638 h 479153"/>
                    <a:gd name="connsiteX19" fmla="*/ 368215 w 560114"/>
                    <a:gd name="connsiteY19" fmla="*/ 348448 h 479153"/>
                    <a:gd name="connsiteX20" fmla="*/ 548152 w 560114"/>
                    <a:gd name="connsiteY20" fmla="*/ 348188 h 479153"/>
                    <a:gd name="connsiteX21" fmla="*/ 559575 w 560114"/>
                    <a:gd name="connsiteY21" fmla="*/ 368131 h 479153"/>
                    <a:gd name="connsiteX22" fmla="*/ 531781 w 560114"/>
                    <a:gd name="connsiteY22" fmla="*/ 377582 h 479153"/>
                    <a:gd name="connsiteX23" fmla="*/ 372494 w 560114"/>
                    <a:gd name="connsiteY23" fmla="*/ 380744 h 479153"/>
                    <a:gd name="connsiteX24" fmla="*/ 283011 w 560114"/>
                    <a:gd name="connsiteY24" fmla="*/ 397339 h 479153"/>
                    <a:gd name="connsiteX25" fmla="*/ 224038 w 560114"/>
                    <a:gd name="connsiteY25" fmla="*/ 416537 h 479153"/>
                    <a:gd name="connsiteX26" fmla="*/ 174664 w 560114"/>
                    <a:gd name="connsiteY26" fmla="*/ 443586 h 479153"/>
                    <a:gd name="connsiteX27" fmla="*/ 159596 w 560114"/>
                    <a:gd name="connsiteY27" fmla="*/ 452181 h 479153"/>
                    <a:gd name="connsiteX28" fmla="*/ 103227 w 560114"/>
                    <a:gd name="connsiteY28" fmla="*/ 477370 h 479153"/>
                    <a:gd name="connsiteX29" fmla="*/ 63415 w 560114"/>
                    <a:gd name="connsiteY29" fmla="*/ 468143 h 479153"/>
                    <a:gd name="connsiteX30" fmla="*/ 54634 w 560114"/>
                    <a:gd name="connsiteY30" fmla="*/ 457911 h 479153"/>
                    <a:gd name="connsiteX31" fmla="*/ 52439 w 560114"/>
                    <a:gd name="connsiteY31" fmla="*/ 454265 h 479153"/>
                    <a:gd name="connsiteX32" fmla="*/ 51807 w 560114"/>
                    <a:gd name="connsiteY32" fmla="*/ 453037 h 479153"/>
                    <a:gd name="connsiteX33" fmla="*/ 51695 w 560114"/>
                    <a:gd name="connsiteY33" fmla="*/ 452851 h 479153"/>
                    <a:gd name="connsiteX34" fmla="*/ 8423 w 560114"/>
                    <a:gd name="connsiteY34" fmla="*/ 370660 h 479153"/>
                    <a:gd name="connsiteX35" fmla="*/ 8051 w 560114"/>
                    <a:gd name="connsiteY35" fmla="*/ 369656 h 479153"/>
                    <a:gd name="connsiteX36" fmla="*/ 14 w 560114"/>
                    <a:gd name="connsiteY36" fmla="*/ 335351 h 479153"/>
                    <a:gd name="connsiteX37" fmla="*/ 8497 w 560114"/>
                    <a:gd name="connsiteY37" fmla="*/ 308226 h 479153"/>
                    <a:gd name="connsiteX38" fmla="*/ 8721 w 560114"/>
                    <a:gd name="connsiteY38" fmla="*/ 307743 h 479153"/>
                    <a:gd name="connsiteX39" fmla="*/ 29966 w 560114"/>
                    <a:gd name="connsiteY39" fmla="*/ 286163 h 479153"/>
                    <a:gd name="connsiteX40" fmla="*/ 59322 w 560114"/>
                    <a:gd name="connsiteY40" fmla="*/ 271057 h 479153"/>
                    <a:gd name="connsiteX41" fmla="*/ 82725 w 560114"/>
                    <a:gd name="connsiteY41" fmla="*/ 261122 h 479153"/>
                    <a:gd name="connsiteX42" fmla="*/ 128564 w 560114"/>
                    <a:gd name="connsiteY42" fmla="*/ 240733 h 479153"/>
                    <a:gd name="connsiteX43" fmla="*/ 358574 w 560114"/>
                    <a:gd name="connsiteY43" fmla="*/ 7933 h 479153"/>
                    <a:gd name="connsiteX44" fmla="*/ 380675 w 560114"/>
                    <a:gd name="connsiteY44" fmla="*/ 2314 h 479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560114" h="479153">
                      <a:moveTo>
                        <a:pt x="380678" y="2313"/>
                      </a:moveTo>
                      <a:cubicBezTo>
                        <a:pt x="388268" y="6964"/>
                        <a:pt x="390761" y="16973"/>
                        <a:pt x="386184" y="24675"/>
                      </a:cubicBezTo>
                      <a:cubicBezTo>
                        <a:pt x="304180" y="163083"/>
                        <a:pt x="210086" y="235863"/>
                        <a:pt x="142964" y="269867"/>
                      </a:cubicBezTo>
                      <a:cubicBezTo>
                        <a:pt x="126741" y="278090"/>
                        <a:pt x="109068" y="285420"/>
                        <a:pt x="93293" y="292005"/>
                      </a:cubicBezTo>
                      <a:cubicBezTo>
                        <a:pt x="85702" y="295131"/>
                        <a:pt x="78521" y="298107"/>
                        <a:pt x="72158" y="300935"/>
                      </a:cubicBezTo>
                      <a:cubicBezTo>
                        <a:pt x="61890" y="305474"/>
                        <a:pt x="53518" y="309604"/>
                        <a:pt x="47230" y="313659"/>
                      </a:cubicBezTo>
                      <a:cubicBezTo>
                        <a:pt x="40644" y="317901"/>
                        <a:pt x="38226" y="320878"/>
                        <a:pt x="37519" y="322329"/>
                      </a:cubicBezTo>
                      <a:cubicBezTo>
                        <a:pt x="32980" y="331519"/>
                        <a:pt x="32273" y="333788"/>
                        <a:pt x="32198" y="336281"/>
                      </a:cubicBezTo>
                      <a:cubicBezTo>
                        <a:pt x="32124" y="339258"/>
                        <a:pt x="33017" y="344169"/>
                        <a:pt x="37817" y="357191"/>
                      </a:cubicBezTo>
                      <a:lnTo>
                        <a:pt x="80419" y="438079"/>
                      </a:lnTo>
                      <a:lnTo>
                        <a:pt x="80493" y="438303"/>
                      </a:lnTo>
                      <a:cubicBezTo>
                        <a:pt x="80531" y="438340"/>
                        <a:pt x="80568" y="438414"/>
                        <a:pt x="80605" y="438489"/>
                      </a:cubicBezTo>
                      <a:cubicBezTo>
                        <a:pt x="80754" y="438749"/>
                        <a:pt x="81014" y="439196"/>
                        <a:pt x="81386" y="439791"/>
                      </a:cubicBezTo>
                      <a:cubicBezTo>
                        <a:pt x="82205" y="441019"/>
                        <a:pt x="83358" y="442507"/>
                        <a:pt x="84772" y="443772"/>
                      </a:cubicBezTo>
                      <a:cubicBezTo>
                        <a:pt x="87302" y="446042"/>
                        <a:pt x="89981" y="447307"/>
                        <a:pt x="94409" y="446042"/>
                      </a:cubicBezTo>
                      <a:cubicBezTo>
                        <a:pt x="111375" y="441130"/>
                        <a:pt x="126183" y="433689"/>
                        <a:pt x="143968" y="423680"/>
                      </a:cubicBezTo>
                      <a:cubicBezTo>
                        <a:pt x="148470" y="421150"/>
                        <a:pt x="153196" y="418434"/>
                        <a:pt x="158181" y="415569"/>
                      </a:cubicBezTo>
                      <a:cubicBezTo>
                        <a:pt x="172655" y="407234"/>
                        <a:pt x="189361" y="397635"/>
                        <a:pt x="209638" y="387366"/>
                      </a:cubicBezTo>
                      <a:cubicBezTo>
                        <a:pt x="224744" y="379739"/>
                        <a:pt x="248334" y="372260"/>
                        <a:pt x="275495" y="365638"/>
                      </a:cubicBezTo>
                      <a:cubicBezTo>
                        <a:pt x="302991" y="358978"/>
                        <a:pt x="335212" y="352950"/>
                        <a:pt x="368215" y="348448"/>
                      </a:cubicBezTo>
                      <a:cubicBezTo>
                        <a:pt x="433364" y="339630"/>
                        <a:pt x="504575" y="336430"/>
                        <a:pt x="548152" y="348188"/>
                      </a:cubicBezTo>
                      <a:cubicBezTo>
                        <a:pt x="556747" y="350494"/>
                        <a:pt x="561844" y="359424"/>
                        <a:pt x="559575" y="368131"/>
                      </a:cubicBezTo>
                      <a:cubicBezTo>
                        <a:pt x="559575" y="368131"/>
                        <a:pt x="538218" y="368577"/>
                        <a:pt x="531781" y="377582"/>
                      </a:cubicBezTo>
                      <a:cubicBezTo>
                        <a:pt x="494908" y="367647"/>
                        <a:pt x="437461" y="371963"/>
                        <a:pt x="372494" y="380744"/>
                      </a:cubicBezTo>
                      <a:cubicBezTo>
                        <a:pt x="340459" y="385097"/>
                        <a:pt x="309317" y="390939"/>
                        <a:pt x="283011" y="397339"/>
                      </a:cubicBezTo>
                      <a:cubicBezTo>
                        <a:pt x="256371" y="403813"/>
                        <a:pt x="235722" y="410584"/>
                        <a:pt x="224038" y="416537"/>
                      </a:cubicBezTo>
                      <a:cubicBezTo>
                        <a:pt x="204616" y="426359"/>
                        <a:pt x="188989" y="435364"/>
                        <a:pt x="174664" y="443586"/>
                      </a:cubicBezTo>
                      <a:cubicBezTo>
                        <a:pt x="169493" y="446563"/>
                        <a:pt x="164544" y="449428"/>
                        <a:pt x="159596" y="452181"/>
                      </a:cubicBezTo>
                      <a:cubicBezTo>
                        <a:pt x="141216" y="462524"/>
                        <a:pt x="123840" y="471417"/>
                        <a:pt x="103227" y="477370"/>
                      </a:cubicBezTo>
                      <a:cubicBezTo>
                        <a:pt x="85479" y="482505"/>
                        <a:pt x="71750" y="475658"/>
                        <a:pt x="63415" y="468143"/>
                      </a:cubicBezTo>
                      <a:cubicBezTo>
                        <a:pt x="59397" y="464533"/>
                        <a:pt x="56495" y="460738"/>
                        <a:pt x="54634" y="457911"/>
                      </a:cubicBezTo>
                      <a:cubicBezTo>
                        <a:pt x="53704" y="456460"/>
                        <a:pt x="52960" y="455195"/>
                        <a:pt x="52439" y="454265"/>
                      </a:cubicBezTo>
                      <a:cubicBezTo>
                        <a:pt x="52179" y="453781"/>
                        <a:pt x="51956" y="453372"/>
                        <a:pt x="51807" y="453037"/>
                      </a:cubicBezTo>
                      <a:cubicBezTo>
                        <a:pt x="51769" y="452962"/>
                        <a:pt x="51732" y="452888"/>
                        <a:pt x="51695" y="452851"/>
                      </a:cubicBezTo>
                      <a:lnTo>
                        <a:pt x="8423" y="370660"/>
                      </a:lnTo>
                      <a:lnTo>
                        <a:pt x="8051" y="369656"/>
                      </a:lnTo>
                      <a:cubicBezTo>
                        <a:pt x="3102" y="356299"/>
                        <a:pt x="-246" y="345620"/>
                        <a:pt x="14" y="335351"/>
                      </a:cubicBezTo>
                      <a:cubicBezTo>
                        <a:pt x="349" y="324746"/>
                        <a:pt x="4516" y="316263"/>
                        <a:pt x="8497" y="308226"/>
                      </a:cubicBezTo>
                      <a:lnTo>
                        <a:pt x="8721" y="307743"/>
                      </a:lnTo>
                      <a:cubicBezTo>
                        <a:pt x="13371" y="298329"/>
                        <a:pt x="21780" y="291409"/>
                        <a:pt x="29966" y="286163"/>
                      </a:cubicBezTo>
                      <a:cubicBezTo>
                        <a:pt x="38412" y="280693"/>
                        <a:pt x="48681" y="275744"/>
                        <a:pt x="59322" y="271057"/>
                      </a:cubicBezTo>
                      <a:cubicBezTo>
                        <a:pt x="66950" y="267671"/>
                        <a:pt x="74800" y="264434"/>
                        <a:pt x="82725" y="261122"/>
                      </a:cubicBezTo>
                      <a:cubicBezTo>
                        <a:pt x="97831" y="254872"/>
                        <a:pt x="113309" y="248435"/>
                        <a:pt x="128564" y="240733"/>
                      </a:cubicBezTo>
                      <a:cubicBezTo>
                        <a:pt x="190141" y="209554"/>
                        <a:pt x="279659" y="141092"/>
                        <a:pt x="358574" y="7933"/>
                      </a:cubicBezTo>
                      <a:cubicBezTo>
                        <a:pt x="363150" y="194"/>
                        <a:pt x="373047" y="-2299"/>
                        <a:pt x="380675" y="231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8868B45-DFAA-8992-24D9-01B7C5C3AEAC}"/>
                    </a:ext>
                  </a:extLst>
                </p:cNvPr>
                <p:cNvSpPr/>
                <p:nvPr/>
              </p:nvSpPr>
              <p:spPr>
                <a:xfrm>
                  <a:off x="7560729" y="5619816"/>
                  <a:ext cx="96565" cy="162935"/>
                </a:xfrm>
                <a:custGeom>
                  <a:avLst/>
                  <a:gdLst>
                    <a:gd name="connsiteX0" fmla="*/ 11797 w 96565"/>
                    <a:gd name="connsiteY0" fmla="*/ 604 h 162935"/>
                    <a:gd name="connsiteX1" fmla="*/ 560 w 96565"/>
                    <a:gd name="connsiteY1" fmla="*/ 21813 h 162935"/>
                    <a:gd name="connsiteX2" fmla="*/ 15964 w 96565"/>
                    <a:gd name="connsiteY2" fmla="*/ 17273 h 162935"/>
                    <a:gd name="connsiteX3" fmla="*/ 560 w 96565"/>
                    <a:gd name="connsiteY3" fmla="*/ 21813 h 162935"/>
                    <a:gd name="connsiteX4" fmla="*/ 560 w 96565"/>
                    <a:gd name="connsiteY4" fmla="*/ 21850 h 162935"/>
                    <a:gd name="connsiteX5" fmla="*/ 598 w 96565"/>
                    <a:gd name="connsiteY5" fmla="*/ 21924 h 162935"/>
                    <a:gd name="connsiteX6" fmla="*/ 672 w 96565"/>
                    <a:gd name="connsiteY6" fmla="*/ 22147 h 162935"/>
                    <a:gd name="connsiteX7" fmla="*/ 895 w 96565"/>
                    <a:gd name="connsiteY7" fmla="*/ 23003 h 162935"/>
                    <a:gd name="connsiteX8" fmla="*/ 1714 w 96565"/>
                    <a:gd name="connsiteY8" fmla="*/ 26166 h 162935"/>
                    <a:gd name="connsiteX9" fmla="*/ 4988 w 96565"/>
                    <a:gd name="connsiteY9" fmla="*/ 37328 h 162935"/>
                    <a:gd name="connsiteX10" fmla="*/ 17788 w 96565"/>
                    <a:gd name="connsiteY10" fmla="*/ 73828 h 162935"/>
                    <a:gd name="connsiteX11" fmla="*/ 70287 w 96565"/>
                    <a:gd name="connsiteY11" fmla="*/ 158846 h 162935"/>
                    <a:gd name="connsiteX12" fmla="*/ 92797 w 96565"/>
                    <a:gd name="connsiteY12" fmla="*/ 156800 h 162935"/>
                    <a:gd name="connsiteX13" fmla="*/ 90900 w 96565"/>
                    <a:gd name="connsiteY13" fmla="*/ 132429 h 162935"/>
                    <a:gd name="connsiteX14" fmla="*/ 47107 w 96565"/>
                    <a:gd name="connsiteY14" fmla="*/ 60098 h 162935"/>
                    <a:gd name="connsiteX15" fmla="*/ 35275 w 96565"/>
                    <a:gd name="connsiteY15" fmla="*/ 26464 h 162935"/>
                    <a:gd name="connsiteX16" fmla="*/ 32298 w 96565"/>
                    <a:gd name="connsiteY16" fmla="*/ 16269 h 162935"/>
                    <a:gd name="connsiteX17" fmla="*/ 31591 w 96565"/>
                    <a:gd name="connsiteY17" fmla="*/ 13590 h 162935"/>
                    <a:gd name="connsiteX18" fmla="*/ 31405 w 96565"/>
                    <a:gd name="connsiteY18" fmla="*/ 12920 h 162935"/>
                    <a:gd name="connsiteX19" fmla="*/ 31368 w 96565"/>
                    <a:gd name="connsiteY19" fmla="*/ 12772 h 162935"/>
                    <a:gd name="connsiteX20" fmla="*/ 11797 w 96565"/>
                    <a:gd name="connsiteY20" fmla="*/ 605 h 162935"/>
                    <a:gd name="connsiteX21" fmla="*/ 31368 w 96565"/>
                    <a:gd name="connsiteY21" fmla="*/ 12772 h 16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6565" h="162935">
                      <a:moveTo>
                        <a:pt x="11797" y="604"/>
                      </a:moveTo>
                      <a:cubicBezTo>
                        <a:pt x="3277" y="3097"/>
                        <a:pt x="-1746" y="12585"/>
                        <a:pt x="560" y="21813"/>
                      </a:cubicBezTo>
                      <a:lnTo>
                        <a:pt x="15964" y="17273"/>
                      </a:lnTo>
                      <a:lnTo>
                        <a:pt x="560" y="21813"/>
                      </a:lnTo>
                      <a:lnTo>
                        <a:pt x="560" y="21850"/>
                      </a:lnTo>
                      <a:lnTo>
                        <a:pt x="598" y="21924"/>
                      </a:lnTo>
                      <a:lnTo>
                        <a:pt x="672" y="22147"/>
                      </a:lnTo>
                      <a:lnTo>
                        <a:pt x="895" y="23003"/>
                      </a:lnTo>
                      <a:cubicBezTo>
                        <a:pt x="1081" y="23747"/>
                        <a:pt x="1342" y="24826"/>
                        <a:pt x="1714" y="26166"/>
                      </a:cubicBezTo>
                      <a:cubicBezTo>
                        <a:pt x="2458" y="28845"/>
                        <a:pt x="3537" y="32640"/>
                        <a:pt x="4988" y="37328"/>
                      </a:cubicBezTo>
                      <a:cubicBezTo>
                        <a:pt x="7853" y="46704"/>
                        <a:pt x="12132" y="59615"/>
                        <a:pt x="17788" y="73828"/>
                      </a:cubicBezTo>
                      <a:cubicBezTo>
                        <a:pt x="28876" y="101585"/>
                        <a:pt x="46214" y="136783"/>
                        <a:pt x="70287" y="158846"/>
                      </a:cubicBezTo>
                      <a:cubicBezTo>
                        <a:pt x="77021" y="165023"/>
                        <a:pt x="87104" y="164092"/>
                        <a:pt x="92797" y="156800"/>
                      </a:cubicBezTo>
                      <a:cubicBezTo>
                        <a:pt x="98490" y="149507"/>
                        <a:pt x="97634" y="138605"/>
                        <a:pt x="90900" y="132429"/>
                      </a:cubicBezTo>
                      <a:cubicBezTo>
                        <a:pt x="72743" y="115798"/>
                        <a:pt x="57785" y="86850"/>
                        <a:pt x="47107" y="60098"/>
                      </a:cubicBezTo>
                      <a:cubicBezTo>
                        <a:pt x="41898" y="47039"/>
                        <a:pt x="37916" y="35095"/>
                        <a:pt x="35275" y="26464"/>
                      </a:cubicBezTo>
                      <a:cubicBezTo>
                        <a:pt x="33972" y="22148"/>
                        <a:pt x="32968" y="18650"/>
                        <a:pt x="32298" y="16269"/>
                      </a:cubicBezTo>
                      <a:cubicBezTo>
                        <a:pt x="32000" y="15078"/>
                        <a:pt x="31740" y="14185"/>
                        <a:pt x="31591" y="13590"/>
                      </a:cubicBezTo>
                      <a:lnTo>
                        <a:pt x="31405" y="12920"/>
                      </a:lnTo>
                      <a:lnTo>
                        <a:pt x="31368" y="12772"/>
                      </a:lnTo>
                      <a:moveTo>
                        <a:pt x="11797" y="605"/>
                      </a:moveTo>
                      <a:cubicBezTo>
                        <a:pt x="20317" y="-1888"/>
                        <a:pt x="29061" y="3545"/>
                        <a:pt x="31368" y="1277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36D391AA-A3CC-CD31-CA35-43A3018D858E}"/>
                    </a:ext>
                  </a:extLst>
                </p:cNvPr>
                <p:cNvSpPr/>
                <p:nvPr/>
              </p:nvSpPr>
              <p:spPr>
                <a:xfrm>
                  <a:off x="7603644" y="5744722"/>
                  <a:ext cx="216160" cy="228284"/>
                </a:xfrm>
                <a:custGeom>
                  <a:avLst/>
                  <a:gdLst>
                    <a:gd name="connsiteX0" fmla="*/ 98022 w 216160"/>
                    <a:gd name="connsiteY0" fmla="*/ 494 h 228284"/>
                    <a:gd name="connsiteX1" fmla="*/ 117519 w 216160"/>
                    <a:gd name="connsiteY1" fmla="*/ 12364 h 228284"/>
                    <a:gd name="connsiteX2" fmla="*/ 155024 w 216160"/>
                    <a:gd name="connsiteY2" fmla="*/ 89382 h 228284"/>
                    <a:gd name="connsiteX3" fmla="*/ 191301 w 216160"/>
                    <a:gd name="connsiteY3" fmla="*/ 127668 h 228284"/>
                    <a:gd name="connsiteX4" fmla="*/ 194017 w 216160"/>
                    <a:gd name="connsiteY4" fmla="*/ 129491 h 228284"/>
                    <a:gd name="connsiteX5" fmla="*/ 200379 w 216160"/>
                    <a:gd name="connsiteY5" fmla="*/ 133844 h 228284"/>
                    <a:gd name="connsiteX6" fmla="*/ 209792 w 216160"/>
                    <a:gd name="connsiteY6" fmla="*/ 142439 h 228284"/>
                    <a:gd name="connsiteX7" fmla="*/ 216006 w 216160"/>
                    <a:gd name="connsiteY7" fmla="*/ 157657 h 228284"/>
                    <a:gd name="connsiteX8" fmla="*/ 213513 w 216160"/>
                    <a:gd name="connsiteY8" fmla="*/ 174103 h 228284"/>
                    <a:gd name="connsiteX9" fmla="*/ 124812 w 216160"/>
                    <a:gd name="connsiteY9" fmla="*/ 228090 h 228284"/>
                    <a:gd name="connsiteX10" fmla="*/ 78005 w 216160"/>
                    <a:gd name="connsiteY10" fmla="*/ 208668 h 228284"/>
                    <a:gd name="connsiteX11" fmla="*/ 44109 w 216160"/>
                    <a:gd name="connsiteY11" fmla="*/ 163238 h 228284"/>
                    <a:gd name="connsiteX12" fmla="*/ 688 w 216160"/>
                    <a:gd name="connsiteY12" fmla="*/ 59025 h 228284"/>
                    <a:gd name="connsiteX13" fmla="*/ 11478 w 216160"/>
                    <a:gd name="connsiteY13" fmla="*/ 38711 h 228284"/>
                    <a:gd name="connsiteX14" fmla="*/ 31496 w 216160"/>
                    <a:gd name="connsiteY14" fmla="*/ 49649 h 228284"/>
                    <a:gd name="connsiteX15" fmla="*/ 71977 w 216160"/>
                    <a:gd name="connsiteY15" fmla="*/ 146947 h 228284"/>
                    <a:gd name="connsiteX16" fmla="*/ 99883 w 216160"/>
                    <a:gd name="connsiteY16" fmla="*/ 184750 h 228284"/>
                    <a:gd name="connsiteX17" fmla="*/ 121909 w 216160"/>
                    <a:gd name="connsiteY17" fmla="*/ 195614 h 228284"/>
                    <a:gd name="connsiteX18" fmla="*/ 183375 w 216160"/>
                    <a:gd name="connsiteY18" fmla="*/ 162686 h 228284"/>
                    <a:gd name="connsiteX19" fmla="*/ 183673 w 216160"/>
                    <a:gd name="connsiteY19" fmla="*/ 161867 h 228284"/>
                    <a:gd name="connsiteX20" fmla="*/ 181738 w 216160"/>
                    <a:gd name="connsiteY20" fmla="*/ 160416 h 228284"/>
                    <a:gd name="connsiteX21" fmla="*/ 177162 w 216160"/>
                    <a:gd name="connsiteY21" fmla="*/ 157291 h 228284"/>
                    <a:gd name="connsiteX22" fmla="*/ 173441 w 216160"/>
                    <a:gd name="connsiteY22" fmla="*/ 154798 h 228284"/>
                    <a:gd name="connsiteX23" fmla="*/ 129276 w 216160"/>
                    <a:gd name="connsiteY23" fmla="*/ 108922 h 228284"/>
                    <a:gd name="connsiteX24" fmla="*/ 86302 w 216160"/>
                    <a:gd name="connsiteY24" fmla="*/ 20258 h 228284"/>
                    <a:gd name="connsiteX25" fmla="*/ 98023 w 216160"/>
                    <a:gd name="connsiteY25" fmla="*/ 501 h 228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16160" h="228284">
                      <a:moveTo>
                        <a:pt x="98022" y="494"/>
                      </a:moveTo>
                      <a:cubicBezTo>
                        <a:pt x="106617" y="-1701"/>
                        <a:pt x="115361" y="3620"/>
                        <a:pt x="117519" y="12364"/>
                      </a:cubicBezTo>
                      <a:cubicBezTo>
                        <a:pt x="124886" y="42241"/>
                        <a:pt x="139806" y="68807"/>
                        <a:pt x="155024" y="89382"/>
                      </a:cubicBezTo>
                      <a:cubicBezTo>
                        <a:pt x="170390" y="110143"/>
                        <a:pt x="185236" y="123575"/>
                        <a:pt x="191301" y="127668"/>
                      </a:cubicBezTo>
                      <a:cubicBezTo>
                        <a:pt x="192119" y="128263"/>
                        <a:pt x="193049" y="128858"/>
                        <a:pt x="194017" y="129491"/>
                      </a:cubicBezTo>
                      <a:cubicBezTo>
                        <a:pt x="196175" y="130905"/>
                        <a:pt x="198482" y="132467"/>
                        <a:pt x="200379" y="133844"/>
                      </a:cubicBezTo>
                      <a:cubicBezTo>
                        <a:pt x="203281" y="135927"/>
                        <a:pt x="206853" y="138718"/>
                        <a:pt x="209792" y="142439"/>
                      </a:cubicBezTo>
                      <a:cubicBezTo>
                        <a:pt x="212992" y="146494"/>
                        <a:pt x="215411" y="151517"/>
                        <a:pt x="216006" y="157657"/>
                      </a:cubicBezTo>
                      <a:cubicBezTo>
                        <a:pt x="216601" y="163461"/>
                        <a:pt x="215411" y="169042"/>
                        <a:pt x="213513" y="174103"/>
                      </a:cubicBezTo>
                      <a:cubicBezTo>
                        <a:pt x="205588" y="195571"/>
                        <a:pt x="176901" y="223291"/>
                        <a:pt x="124812" y="228090"/>
                      </a:cubicBezTo>
                      <a:cubicBezTo>
                        <a:pt x="106468" y="229765"/>
                        <a:pt x="90543" y="220389"/>
                        <a:pt x="78005" y="208668"/>
                      </a:cubicBezTo>
                      <a:cubicBezTo>
                        <a:pt x="65317" y="196762"/>
                        <a:pt x="53969" y="180465"/>
                        <a:pt x="44109" y="163238"/>
                      </a:cubicBezTo>
                      <a:cubicBezTo>
                        <a:pt x="24389" y="128673"/>
                        <a:pt x="8948" y="86927"/>
                        <a:pt x="688" y="59025"/>
                      </a:cubicBezTo>
                      <a:cubicBezTo>
                        <a:pt x="-1879" y="50393"/>
                        <a:pt x="2958" y="41315"/>
                        <a:pt x="11478" y="38711"/>
                      </a:cubicBezTo>
                      <a:cubicBezTo>
                        <a:pt x="19961" y="36143"/>
                        <a:pt x="28928" y="41017"/>
                        <a:pt x="31496" y="49649"/>
                      </a:cubicBezTo>
                      <a:cubicBezTo>
                        <a:pt x="39310" y="76066"/>
                        <a:pt x="53895" y="115245"/>
                        <a:pt x="71977" y="146947"/>
                      </a:cubicBezTo>
                      <a:cubicBezTo>
                        <a:pt x="81056" y="162835"/>
                        <a:pt x="90543" y="176006"/>
                        <a:pt x="99883" y="184750"/>
                      </a:cubicBezTo>
                      <a:cubicBezTo>
                        <a:pt x="109370" y="193679"/>
                        <a:pt x="116663" y="196098"/>
                        <a:pt x="121909" y="195614"/>
                      </a:cubicBezTo>
                      <a:cubicBezTo>
                        <a:pt x="164214" y="191744"/>
                        <a:pt x="180622" y="170201"/>
                        <a:pt x="183375" y="162686"/>
                      </a:cubicBezTo>
                      <a:cubicBezTo>
                        <a:pt x="183487" y="162388"/>
                        <a:pt x="183598" y="162128"/>
                        <a:pt x="183673" y="161867"/>
                      </a:cubicBezTo>
                      <a:cubicBezTo>
                        <a:pt x="183226" y="161495"/>
                        <a:pt x="182594" y="161012"/>
                        <a:pt x="181738" y="160416"/>
                      </a:cubicBezTo>
                      <a:cubicBezTo>
                        <a:pt x="180324" y="159375"/>
                        <a:pt x="178910" y="158444"/>
                        <a:pt x="177162" y="157291"/>
                      </a:cubicBezTo>
                      <a:cubicBezTo>
                        <a:pt x="176083" y="156547"/>
                        <a:pt x="174855" y="155766"/>
                        <a:pt x="173441" y="154798"/>
                      </a:cubicBezTo>
                      <a:cubicBezTo>
                        <a:pt x="163395" y="148026"/>
                        <a:pt x="146056" y="131618"/>
                        <a:pt x="129276" y="108922"/>
                      </a:cubicBezTo>
                      <a:cubicBezTo>
                        <a:pt x="112310" y="86003"/>
                        <a:pt x="95008" y="55530"/>
                        <a:pt x="86302" y="20258"/>
                      </a:cubicBezTo>
                      <a:cubicBezTo>
                        <a:pt x="84144" y="11551"/>
                        <a:pt x="89391" y="2695"/>
                        <a:pt x="98023" y="50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DCF4E6-98C2-A292-180A-5F49950B153B}"/>
                  </a:ext>
                </a:extLst>
              </p:cNvPr>
              <p:cNvSpPr/>
              <p:nvPr/>
            </p:nvSpPr>
            <p:spPr>
              <a:xfrm>
                <a:off x="7451786" y="2657456"/>
                <a:ext cx="472322" cy="565655"/>
              </a:xfrm>
              <a:custGeom>
                <a:avLst/>
                <a:gdLst>
                  <a:gd name="connsiteX0" fmla="*/ 261816 w 745635"/>
                  <a:gd name="connsiteY0" fmla="*/ 591324 h 892976"/>
                  <a:gd name="connsiteX1" fmla="*/ 261779 w 745635"/>
                  <a:gd name="connsiteY1" fmla="*/ 591324 h 892976"/>
                  <a:gd name="connsiteX2" fmla="*/ 172036 w 745635"/>
                  <a:gd name="connsiteY2" fmla="*/ 620383 h 892976"/>
                  <a:gd name="connsiteX3" fmla="*/ 116262 w 745635"/>
                  <a:gd name="connsiteY3" fmla="*/ 696880 h 892976"/>
                  <a:gd name="connsiteX4" fmla="*/ 114029 w 745635"/>
                  <a:gd name="connsiteY4" fmla="*/ 700527 h 892976"/>
                  <a:gd name="connsiteX5" fmla="*/ 15951 w 745635"/>
                  <a:gd name="connsiteY5" fmla="*/ 815798 h 892976"/>
                  <a:gd name="connsiteX6" fmla="*/ 3189 w 745635"/>
                  <a:gd name="connsiteY6" fmla="*/ 816840 h 892976"/>
                  <a:gd name="connsiteX7" fmla="*/ 2147 w 745635"/>
                  <a:gd name="connsiteY7" fmla="*/ 804078 h 892976"/>
                  <a:gd name="connsiteX8" fmla="*/ 99521 w 745635"/>
                  <a:gd name="connsiteY8" fmla="*/ 689626 h 892976"/>
                  <a:gd name="connsiteX9" fmla="*/ 161359 w 745635"/>
                  <a:gd name="connsiteY9" fmla="*/ 605687 h 892976"/>
                  <a:gd name="connsiteX10" fmla="*/ 261782 w 745635"/>
                  <a:gd name="connsiteY10" fmla="*/ 573130 h 892976"/>
                  <a:gd name="connsiteX11" fmla="*/ 415372 w 745635"/>
                  <a:gd name="connsiteY11" fmla="*/ 573130 h 892976"/>
                  <a:gd name="connsiteX12" fmla="*/ 448710 w 745635"/>
                  <a:gd name="connsiteY12" fmla="*/ 586971 h 892976"/>
                  <a:gd name="connsiteX13" fmla="*/ 539234 w 745635"/>
                  <a:gd name="connsiteY13" fmla="*/ 510064 h 892976"/>
                  <a:gd name="connsiteX14" fmla="*/ 566098 w 745635"/>
                  <a:gd name="connsiteY14" fmla="*/ 501432 h 892976"/>
                  <a:gd name="connsiteX15" fmla="*/ 591287 w 745635"/>
                  <a:gd name="connsiteY15" fmla="*/ 514306 h 892976"/>
                  <a:gd name="connsiteX16" fmla="*/ 599509 w 745635"/>
                  <a:gd name="connsiteY16" fmla="*/ 531906 h 892976"/>
                  <a:gd name="connsiteX17" fmla="*/ 611341 w 745635"/>
                  <a:gd name="connsiteY17" fmla="*/ 521860 h 892976"/>
                  <a:gd name="connsiteX18" fmla="*/ 638205 w 745635"/>
                  <a:gd name="connsiteY18" fmla="*/ 513228 h 892976"/>
                  <a:gd name="connsiteX19" fmla="*/ 663393 w 745635"/>
                  <a:gd name="connsiteY19" fmla="*/ 526102 h 892976"/>
                  <a:gd name="connsiteX20" fmla="*/ 671616 w 745635"/>
                  <a:gd name="connsiteY20" fmla="*/ 543701 h 892976"/>
                  <a:gd name="connsiteX21" fmla="*/ 684824 w 745635"/>
                  <a:gd name="connsiteY21" fmla="*/ 532501 h 892976"/>
                  <a:gd name="connsiteX22" fmla="*/ 711688 w 745635"/>
                  <a:gd name="connsiteY22" fmla="*/ 523869 h 892976"/>
                  <a:gd name="connsiteX23" fmla="*/ 736877 w 745635"/>
                  <a:gd name="connsiteY23" fmla="*/ 536743 h 892976"/>
                  <a:gd name="connsiteX24" fmla="*/ 745509 w 745635"/>
                  <a:gd name="connsiteY24" fmla="*/ 563607 h 892976"/>
                  <a:gd name="connsiteX25" fmla="*/ 732635 w 745635"/>
                  <a:gd name="connsiteY25" fmla="*/ 588758 h 892976"/>
                  <a:gd name="connsiteX26" fmla="*/ 532162 w 745635"/>
                  <a:gd name="connsiteY26" fmla="*/ 759351 h 892976"/>
                  <a:gd name="connsiteX27" fmla="*/ 524386 w 745635"/>
                  <a:gd name="connsiteY27" fmla="*/ 764374 h 892976"/>
                  <a:gd name="connsiteX28" fmla="*/ 515493 w 745635"/>
                  <a:gd name="connsiteY28" fmla="*/ 766941 h 892976"/>
                  <a:gd name="connsiteX29" fmla="*/ 324584 w 745635"/>
                  <a:gd name="connsiteY29" fmla="*/ 794437 h 892976"/>
                  <a:gd name="connsiteX30" fmla="*/ 319338 w 745635"/>
                  <a:gd name="connsiteY30" fmla="*/ 796149 h 892976"/>
                  <a:gd name="connsiteX31" fmla="*/ 315170 w 745635"/>
                  <a:gd name="connsiteY31" fmla="*/ 799795 h 892976"/>
                  <a:gd name="connsiteX32" fmla="*/ 242468 w 745635"/>
                  <a:gd name="connsiteY32" fmla="*/ 889613 h 892976"/>
                  <a:gd name="connsiteX33" fmla="*/ 229706 w 745635"/>
                  <a:gd name="connsiteY33" fmla="*/ 890915 h 892976"/>
                  <a:gd name="connsiteX34" fmla="*/ 228404 w 745635"/>
                  <a:gd name="connsiteY34" fmla="*/ 878154 h 892976"/>
                  <a:gd name="connsiteX35" fmla="*/ 301107 w 745635"/>
                  <a:gd name="connsiteY35" fmla="*/ 788336 h 892976"/>
                  <a:gd name="connsiteX36" fmla="*/ 310408 w 745635"/>
                  <a:gd name="connsiteY36" fmla="*/ 780373 h 892976"/>
                  <a:gd name="connsiteX37" fmla="*/ 322054 w 745635"/>
                  <a:gd name="connsiteY37" fmla="*/ 776429 h 892976"/>
                  <a:gd name="connsiteX38" fmla="*/ 512964 w 745635"/>
                  <a:gd name="connsiteY38" fmla="*/ 748934 h 892976"/>
                  <a:gd name="connsiteX39" fmla="*/ 516945 w 745635"/>
                  <a:gd name="connsiteY39" fmla="*/ 747817 h 892976"/>
                  <a:gd name="connsiteX40" fmla="*/ 520443 w 745635"/>
                  <a:gd name="connsiteY40" fmla="*/ 745585 h 892976"/>
                  <a:gd name="connsiteX41" fmla="*/ 720877 w 745635"/>
                  <a:gd name="connsiteY41" fmla="*/ 574916 h 892976"/>
                  <a:gd name="connsiteX42" fmla="*/ 727351 w 745635"/>
                  <a:gd name="connsiteY42" fmla="*/ 562154 h 892976"/>
                  <a:gd name="connsiteX43" fmla="*/ 722998 w 745635"/>
                  <a:gd name="connsiteY43" fmla="*/ 548462 h 892976"/>
                  <a:gd name="connsiteX44" fmla="*/ 710274 w 745635"/>
                  <a:gd name="connsiteY44" fmla="*/ 541988 h 892976"/>
                  <a:gd name="connsiteX45" fmla="*/ 696582 w 745635"/>
                  <a:gd name="connsiteY45" fmla="*/ 546341 h 892976"/>
                  <a:gd name="connsiteX46" fmla="*/ 575662 w 745635"/>
                  <a:gd name="connsiteY46" fmla="*/ 649068 h 892976"/>
                  <a:gd name="connsiteX47" fmla="*/ 569336 w 745635"/>
                  <a:gd name="connsiteY47" fmla="*/ 651636 h 892976"/>
                  <a:gd name="connsiteX48" fmla="*/ 450798 w 745635"/>
                  <a:gd name="connsiteY48" fmla="*/ 651636 h 892976"/>
                  <a:gd name="connsiteX49" fmla="*/ 448789 w 745635"/>
                  <a:gd name="connsiteY49" fmla="*/ 653757 h 892976"/>
                  <a:gd name="connsiteX50" fmla="*/ 415414 w 745635"/>
                  <a:gd name="connsiteY50" fmla="*/ 667635 h 892976"/>
                  <a:gd name="connsiteX51" fmla="*/ 308705 w 745635"/>
                  <a:gd name="connsiteY51" fmla="*/ 667597 h 892976"/>
                  <a:gd name="connsiteX52" fmla="*/ 299590 w 745635"/>
                  <a:gd name="connsiteY52" fmla="*/ 658482 h 892976"/>
                  <a:gd name="connsiteX53" fmla="*/ 308705 w 745635"/>
                  <a:gd name="connsiteY53" fmla="*/ 649366 h 892976"/>
                  <a:gd name="connsiteX54" fmla="*/ 415452 w 745635"/>
                  <a:gd name="connsiteY54" fmla="*/ 649366 h 892976"/>
                  <a:gd name="connsiteX55" fmla="*/ 435953 w 745635"/>
                  <a:gd name="connsiteY55" fmla="*/ 640845 h 892976"/>
                  <a:gd name="connsiteX56" fmla="*/ 439041 w 745635"/>
                  <a:gd name="connsiteY56" fmla="*/ 637236 h 892976"/>
                  <a:gd name="connsiteX57" fmla="*/ 439115 w 745635"/>
                  <a:gd name="connsiteY57" fmla="*/ 637125 h 892976"/>
                  <a:gd name="connsiteX58" fmla="*/ 444510 w 745635"/>
                  <a:gd name="connsiteY58" fmla="*/ 620345 h 892976"/>
                  <a:gd name="connsiteX59" fmla="*/ 435990 w 745635"/>
                  <a:gd name="connsiteY59" fmla="*/ 599844 h 892976"/>
                  <a:gd name="connsiteX60" fmla="*/ 415489 w 745635"/>
                  <a:gd name="connsiteY60" fmla="*/ 591324 h 892976"/>
                  <a:gd name="connsiteX61" fmla="*/ 261823 w 745635"/>
                  <a:gd name="connsiteY61" fmla="*/ 591361 h 892976"/>
                  <a:gd name="connsiteX62" fmla="*/ 314948 w 745635"/>
                  <a:gd name="connsiteY62" fmla="*/ 364439 h 892976"/>
                  <a:gd name="connsiteX63" fmla="*/ 314948 w 745635"/>
                  <a:gd name="connsiteY63" fmla="*/ 493693 h 892976"/>
                  <a:gd name="connsiteX64" fmla="*/ 324063 w 745635"/>
                  <a:gd name="connsiteY64" fmla="*/ 502809 h 892976"/>
                  <a:gd name="connsiteX65" fmla="*/ 333179 w 745635"/>
                  <a:gd name="connsiteY65" fmla="*/ 493693 h 892976"/>
                  <a:gd name="connsiteX66" fmla="*/ 333179 w 745635"/>
                  <a:gd name="connsiteY66" fmla="*/ 364439 h 892976"/>
                  <a:gd name="connsiteX67" fmla="*/ 324063 w 745635"/>
                  <a:gd name="connsiteY67" fmla="*/ 355323 h 892976"/>
                  <a:gd name="connsiteX68" fmla="*/ 314948 w 745635"/>
                  <a:gd name="connsiteY68" fmla="*/ 364439 h 892976"/>
                  <a:gd name="connsiteX69" fmla="*/ 661905 w 745635"/>
                  <a:gd name="connsiteY69" fmla="*/ 11795 h 892976"/>
                  <a:gd name="connsiteX70" fmla="*/ 677309 w 745635"/>
                  <a:gd name="connsiteY70" fmla="*/ 59568 h 892976"/>
                  <a:gd name="connsiteX71" fmla="*/ 727538 w 745635"/>
                  <a:gd name="connsiteY71" fmla="*/ 59457 h 892976"/>
                  <a:gd name="connsiteX72" fmla="*/ 737510 w 745635"/>
                  <a:gd name="connsiteY72" fmla="*/ 62656 h 892976"/>
                  <a:gd name="connsiteX73" fmla="*/ 743687 w 745635"/>
                  <a:gd name="connsiteY73" fmla="*/ 71177 h 892976"/>
                  <a:gd name="connsiteX74" fmla="*/ 743724 w 745635"/>
                  <a:gd name="connsiteY74" fmla="*/ 81670 h 892976"/>
                  <a:gd name="connsiteX75" fmla="*/ 737510 w 745635"/>
                  <a:gd name="connsiteY75" fmla="*/ 90153 h 892976"/>
                  <a:gd name="connsiteX76" fmla="*/ 696843 w 745635"/>
                  <a:gd name="connsiteY76" fmla="*/ 119583 h 892976"/>
                  <a:gd name="connsiteX77" fmla="*/ 712433 w 745635"/>
                  <a:gd name="connsiteY77" fmla="*/ 167282 h 892976"/>
                  <a:gd name="connsiteX78" fmla="*/ 712470 w 745635"/>
                  <a:gd name="connsiteY78" fmla="*/ 177738 h 892976"/>
                  <a:gd name="connsiteX79" fmla="*/ 706294 w 745635"/>
                  <a:gd name="connsiteY79" fmla="*/ 186258 h 892976"/>
                  <a:gd name="connsiteX80" fmla="*/ 696322 w 745635"/>
                  <a:gd name="connsiteY80" fmla="*/ 189495 h 892976"/>
                  <a:gd name="connsiteX81" fmla="*/ 686350 w 745635"/>
                  <a:gd name="connsiteY81" fmla="*/ 186221 h 892976"/>
                  <a:gd name="connsiteX82" fmla="*/ 645795 w 745635"/>
                  <a:gd name="connsiteY82" fmla="*/ 156641 h 892976"/>
                  <a:gd name="connsiteX83" fmla="*/ 605239 w 745635"/>
                  <a:gd name="connsiteY83" fmla="*/ 186221 h 892976"/>
                  <a:gd name="connsiteX84" fmla="*/ 595267 w 745635"/>
                  <a:gd name="connsiteY84" fmla="*/ 189495 h 892976"/>
                  <a:gd name="connsiteX85" fmla="*/ 585296 w 745635"/>
                  <a:gd name="connsiteY85" fmla="*/ 186258 h 892976"/>
                  <a:gd name="connsiteX86" fmla="*/ 579119 w 745635"/>
                  <a:gd name="connsiteY86" fmla="*/ 177738 h 892976"/>
                  <a:gd name="connsiteX87" fmla="*/ 579156 w 745635"/>
                  <a:gd name="connsiteY87" fmla="*/ 167282 h 892976"/>
                  <a:gd name="connsiteX88" fmla="*/ 594746 w 745635"/>
                  <a:gd name="connsiteY88" fmla="*/ 119583 h 892976"/>
                  <a:gd name="connsiteX89" fmla="*/ 554079 w 745635"/>
                  <a:gd name="connsiteY89" fmla="*/ 90153 h 892976"/>
                  <a:gd name="connsiteX90" fmla="*/ 547865 w 745635"/>
                  <a:gd name="connsiteY90" fmla="*/ 81670 h 892976"/>
                  <a:gd name="connsiteX91" fmla="*/ 547903 w 745635"/>
                  <a:gd name="connsiteY91" fmla="*/ 71177 h 892976"/>
                  <a:gd name="connsiteX92" fmla="*/ 554042 w 745635"/>
                  <a:gd name="connsiteY92" fmla="*/ 62656 h 892976"/>
                  <a:gd name="connsiteX93" fmla="*/ 564014 w 745635"/>
                  <a:gd name="connsiteY93" fmla="*/ 59457 h 892976"/>
                  <a:gd name="connsiteX94" fmla="*/ 614243 w 745635"/>
                  <a:gd name="connsiteY94" fmla="*/ 59568 h 892976"/>
                  <a:gd name="connsiteX95" fmla="*/ 629646 w 745635"/>
                  <a:gd name="connsiteY95" fmla="*/ 11795 h 892976"/>
                  <a:gd name="connsiteX96" fmla="*/ 635786 w 745635"/>
                  <a:gd name="connsiteY96" fmla="*/ 3274 h 892976"/>
                  <a:gd name="connsiteX97" fmla="*/ 645757 w 745635"/>
                  <a:gd name="connsiteY97" fmla="*/ 0 h 892976"/>
                  <a:gd name="connsiteX98" fmla="*/ 655729 w 745635"/>
                  <a:gd name="connsiteY98" fmla="*/ 3274 h 892976"/>
                  <a:gd name="connsiteX99" fmla="*/ 661905 w 745635"/>
                  <a:gd name="connsiteY99" fmla="*/ 11795 h 892976"/>
                  <a:gd name="connsiteX100" fmla="*/ 660268 w 745635"/>
                  <a:gd name="connsiteY100" fmla="*/ 65968 h 892976"/>
                  <a:gd name="connsiteX101" fmla="*/ 645758 w 745635"/>
                  <a:gd name="connsiteY101" fmla="*/ 20947 h 892976"/>
                  <a:gd name="connsiteX102" fmla="*/ 631248 w 745635"/>
                  <a:gd name="connsiteY102" fmla="*/ 65931 h 892976"/>
                  <a:gd name="connsiteX103" fmla="*/ 625108 w 745635"/>
                  <a:gd name="connsiteY103" fmla="*/ 74489 h 892976"/>
                  <a:gd name="connsiteX104" fmla="*/ 615100 w 745635"/>
                  <a:gd name="connsiteY104" fmla="*/ 77688 h 892976"/>
                  <a:gd name="connsiteX105" fmla="*/ 567810 w 745635"/>
                  <a:gd name="connsiteY105" fmla="*/ 77614 h 892976"/>
                  <a:gd name="connsiteX106" fmla="*/ 606133 w 745635"/>
                  <a:gd name="connsiteY106" fmla="*/ 105334 h 892976"/>
                  <a:gd name="connsiteX107" fmla="*/ 612346 w 745635"/>
                  <a:gd name="connsiteY107" fmla="*/ 113817 h 892976"/>
                  <a:gd name="connsiteX108" fmla="*/ 612309 w 745635"/>
                  <a:gd name="connsiteY108" fmla="*/ 124310 h 892976"/>
                  <a:gd name="connsiteX109" fmla="*/ 597612 w 745635"/>
                  <a:gd name="connsiteY109" fmla="*/ 169293 h 892976"/>
                  <a:gd name="connsiteX110" fmla="*/ 635823 w 745635"/>
                  <a:gd name="connsiteY110" fmla="*/ 141425 h 892976"/>
                  <a:gd name="connsiteX111" fmla="*/ 645795 w 745635"/>
                  <a:gd name="connsiteY111" fmla="*/ 138114 h 892976"/>
                  <a:gd name="connsiteX112" fmla="*/ 655767 w 745635"/>
                  <a:gd name="connsiteY112" fmla="*/ 141425 h 892976"/>
                  <a:gd name="connsiteX113" fmla="*/ 693978 w 745635"/>
                  <a:gd name="connsiteY113" fmla="*/ 169293 h 892976"/>
                  <a:gd name="connsiteX114" fmla="*/ 679281 w 745635"/>
                  <a:gd name="connsiteY114" fmla="*/ 124310 h 892976"/>
                  <a:gd name="connsiteX115" fmla="*/ 679244 w 745635"/>
                  <a:gd name="connsiteY115" fmla="*/ 113817 h 892976"/>
                  <a:gd name="connsiteX116" fmla="*/ 685458 w 745635"/>
                  <a:gd name="connsiteY116" fmla="*/ 105334 h 892976"/>
                  <a:gd name="connsiteX117" fmla="*/ 723780 w 745635"/>
                  <a:gd name="connsiteY117" fmla="*/ 77614 h 892976"/>
                  <a:gd name="connsiteX118" fmla="*/ 676491 w 745635"/>
                  <a:gd name="connsiteY118" fmla="*/ 77688 h 892976"/>
                  <a:gd name="connsiteX119" fmla="*/ 666482 w 745635"/>
                  <a:gd name="connsiteY119" fmla="*/ 74489 h 892976"/>
                  <a:gd name="connsiteX120" fmla="*/ 660268 w 745635"/>
                  <a:gd name="connsiteY120" fmla="*/ 65968 h 892976"/>
                  <a:gd name="connsiteX121" fmla="*/ 529452 w 745635"/>
                  <a:gd name="connsiteY121" fmla="*/ 493736 h 892976"/>
                  <a:gd name="connsiteX122" fmla="*/ 530531 w 745635"/>
                  <a:gd name="connsiteY122" fmla="*/ 301855 h 892976"/>
                  <a:gd name="connsiteX123" fmla="*/ 666634 w 745635"/>
                  <a:gd name="connsiteY123" fmla="*/ 296646 h 892976"/>
                  <a:gd name="connsiteX124" fmla="*/ 694204 w 745635"/>
                  <a:gd name="connsiteY124" fmla="*/ 284739 h 892976"/>
                  <a:gd name="connsiteX125" fmla="*/ 705589 w 745635"/>
                  <a:gd name="connsiteY125" fmla="*/ 257392 h 892976"/>
                  <a:gd name="connsiteX126" fmla="*/ 694055 w 745635"/>
                  <a:gd name="connsiteY126" fmla="*/ 229635 h 892976"/>
                  <a:gd name="connsiteX127" fmla="*/ 666298 w 745635"/>
                  <a:gd name="connsiteY127" fmla="*/ 218102 h 892976"/>
                  <a:gd name="connsiteX128" fmla="*/ 512451 w 745635"/>
                  <a:gd name="connsiteY128" fmla="*/ 218139 h 892976"/>
                  <a:gd name="connsiteX129" fmla="*/ 507353 w 745635"/>
                  <a:gd name="connsiteY129" fmla="*/ 217804 h 892976"/>
                  <a:gd name="connsiteX130" fmla="*/ 502330 w 745635"/>
                  <a:gd name="connsiteY130" fmla="*/ 216725 h 892976"/>
                  <a:gd name="connsiteX131" fmla="*/ 467765 w 745635"/>
                  <a:gd name="connsiteY131" fmla="*/ 206642 h 892976"/>
                  <a:gd name="connsiteX132" fmla="*/ 489643 w 745635"/>
                  <a:gd name="connsiteY132" fmla="*/ 180932 h 892976"/>
                  <a:gd name="connsiteX133" fmla="*/ 503745 w 745635"/>
                  <a:gd name="connsiteY133" fmla="*/ 129624 h 892976"/>
                  <a:gd name="connsiteX134" fmla="*/ 474314 w 745635"/>
                  <a:gd name="connsiteY134" fmla="*/ 58558 h 892976"/>
                  <a:gd name="connsiteX135" fmla="*/ 403249 w 745635"/>
                  <a:gd name="connsiteY135" fmla="*/ 29128 h 892976"/>
                  <a:gd name="connsiteX136" fmla="*/ 332184 w 745635"/>
                  <a:gd name="connsiteY136" fmla="*/ 58521 h 892976"/>
                  <a:gd name="connsiteX137" fmla="*/ 302754 w 745635"/>
                  <a:gd name="connsiteY137" fmla="*/ 129586 h 892976"/>
                  <a:gd name="connsiteX138" fmla="*/ 316856 w 745635"/>
                  <a:gd name="connsiteY138" fmla="*/ 180895 h 892976"/>
                  <a:gd name="connsiteX139" fmla="*/ 339999 w 745635"/>
                  <a:gd name="connsiteY139" fmla="*/ 207647 h 892976"/>
                  <a:gd name="connsiteX140" fmla="*/ 286643 w 745635"/>
                  <a:gd name="connsiteY140" fmla="*/ 246640 h 892976"/>
                  <a:gd name="connsiteX141" fmla="*/ 249883 w 745635"/>
                  <a:gd name="connsiteY141" fmla="*/ 321761 h 892976"/>
                  <a:gd name="connsiteX142" fmla="*/ 248357 w 745635"/>
                  <a:gd name="connsiteY142" fmla="*/ 372585 h 892976"/>
                  <a:gd name="connsiteX143" fmla="*/ 247278 w 745635"/>
                  <a:gd name="connsiteY143" fmla="*/ 493658 h 892976"/>
                  <a:gd name="connsiteX144" fmla="*/ 256394 w 745635"/>
                  <a:gd name="connsiteY144" fmla="*/ 502773 h 892976"/>
                  <a:gd name="connsiteX145" fmla="*/ 265509 w 745635"/>
                  <a:gd name="connsiteY145" fmla="*/ 493658 h 892976"/>
                  <a:gd name="connsiteX146" fmla="*/ 266514 w 745635"/>
                  <a:gd name="connsiteY146" fmla="*/ 372776 h 892976"/>
                  <a:gd name="connsiteX147" fmla="*/ 267779 w 745635"/>
                  <a:gd name="connsiteY147" fmla="*/ 325002 h 892976"/>
                  <a:gd name="connsiteX148" fmla="*/ 300261 w 745635"/>
                  <a:gd name="connsiteY148" fmla="*/ 258737 h 892976"/>
                  <a:gd name="connsiteX149" fmla="*/ 362397 w 745635"/>
                  <a:gd name="connsiteY149" fmla="*/ 218628 h 892976"/>
                  <a:gd name="connsiteX150" fmla="*/ 367717 w 745635"/>
                  <a:gd name="connsiteY150" fmla="*/ 214275 h 892976"/>
                  <a:gd name="connsiteX151" fmla="*/ 364071 w 745635"/>
                  <a:gd name="connsiteY151" fmla="*/ 201959 h 892976"/>
                  <a:gd name="connsiteX152" fmla="*/ 332482 w 745635"/>
                  <a:gd name="connsiteY152" fmla="*/ 171635 h 892976"/>
                  <a:gd name="connsiteX153" fmla="*/ 320986 w 745635"/>
                  <a:gd name="connsiteY153" fmla="*/ 129591 h 892976"/>
                  <a:gd name="connsiteX154" fmla="*/ 345058 w 745635"/>
                  <a:gd name="connsiteY154" fmla="*/ 71436 h 892976"/>
                  <a:gd name="connsiteX155" fmla="*/ 403213 w 745635"/>
                  <a:gd name="connsiteY155" fmla="*/ 47363 h 892976"/>
                  <a:gd name="connsiteX156" fmla="*/ 461368 w 745635"/>
                  <a:gd name="connsiteY156" fmla="*/ 71436 h 892976"/>
                  <a:gd name="connsiteX157" fmla="*/ 485440 w 745635"/>
                  <a:gd name="connsiteY157" fmla="*/ 129591 h 892976"/>
                  <a:gd name="connsiteX158" fmla="*/ 473944 w 745635"/>
                  <a:gd name="connsiteY158" fmla="*/ 171635 h 892976"/>
                  <a:gd name="connsiteX159" fmla="*/ 442355 w 745635"/>
                  <a:gd name="connsiteY159" fmla="*/ 201959 h 892976"/>
                  <a:gd name="connsiteX160" fmla="*/ 437965 w 745635"/>
                  <a:gd name="connsiteY160" fmla="*/ 207391 h 892976"/>
                  <a:gd name="connsiteX161" fmla="*/ 444141 w 745635"/>
                  <a:gd name="connsiteY161" fmla="*/ 218628 h 892976"/>
                  <a:gd name="connsiteX162" fmla="*/ 497124 w 745635"/>
                  <a:gd name="connsiteY162" fmla="*/ 234106 h 892976"/>
                  <a:gd name="connsiteX163" fmla="*/ 504640 w 745635"/>
                  <a:gd name="connsiteY163" fmla="*/ 235780 h 892976"/>
                  <a:gd name="connsiteX164" fmla="*/ 512304 w 745635"/>
                  <a:gd name="connsiteY164" fmla="*/ 236338 h 892976"/>
                  <a:gd name="connsiteX165" fmla="*/ 666152 w 745635"/>
                  <a:gd name="connsiteY165" fmla="*/ 236338 h 892976"/>
                  <a:gd name="connsiteX166" fmla="*/ 680998 w 745635"/>
                  <a:gd name="connsiteY166" fmla="*/ 242515 h 892976"/>
                  <a:gd name="connsiteX167" fmla="*/ 687174 w 745635"/>
                  <a:gd name="connsiteY167" fmla="*/ 257360 h 892976"/>
                  <a:gd name="connsiteX168" fmla="*/ 681147 w 745635"/>
                  <a:gd name="connsiteY168" fmla="*/ 271834 h 892976"/>
                  <a:gd name="connsiteX169" fmla="*/ 665817 w 745635"/>
                  <a:gd name="connsiteY169" fmla="*/ 278456 h 892976"/>
                  <a:gd name="connsiteX170" fmla="*/ 521008 w 745635"/>
                  <a:gd name="connsiteY170" fmla="*/ 284000 h 892976"/>
                  <a:gd name="connsiteX171" fmla="*/ 512265 w 745635"/>
                  <a:gd name="connsiteY171" fmla="*/ 293042 h 892976"/>
                  <a:gd name="connsiteX172" fmla="*/ 511335 w 745635"/>
                  <a:gd name="connsiteY172" fmla="*/ 493657 h 892976"/>
                  <a:gd name="connsiteX173" fmla="*/ 520376 w 745635"/>
                  <a:gd name="connsiteY173" fmla="*/ 502773 h 892976"/>
                  <a:gd name="connsiteX174" fmla="*/ 529454 w 745635"/>
                  <a:gd name="connsiteY174" fmla="*/ 493732 h 892976"/>
                  <a:gd name="connsiteX175" fmla="*/ 458982 w 745635"/>
                  <a:gd name="connsiteY175" fmla="*/ 602121 h 892976"/>
                  <a:gd name="connsiteX176" fmla="*/ 462666 w 745635"/>
                  <a:gd name="connsiteY176" fmla="*/ 620390 h 892976"/>
                  <a:gd name="connsiteX177" fmla="*/ 460843 w 745635"/>
                  <a:gd name="connsiteY177" fmla="*/ 633412 h 892976"/>
                  <a:gd name="connsiteX178" fmla="*/ 480115 w 745635"/>
                  <a:gd name="connsiteY178" fmla="*/ 633412 h 892976"/>
                  <a:gd name="connsiteX179" fmla="*/ 480822 w 745635"/>
                  <a:gd name="connsiteY179" fmla="*/ 632743 h 892976"/>
                  <a:gd name="connsiteX180" fmla="*/ 482273 w 745635"/>
                  <a:gd name="connsiteY180" fmla="*/ 631515 h 892976"/>
                  <a:gd name="connsiteX181" fmla="*/ 482311 w 745635"/>
                  <a:gd name="connsiteY181" fmla="*/ 631478 h 892976"/>
                  <a:gd name="connsiteX182" fmla="*/ 575328 w 745635"/>
                  <a:gd name="connsiteY182" fmla="*/ 552487 h 892976"/>
                  <a:gd name="connsiteX183" fmla="*/ 581802 w 745635"/>
                  <a:gd name="connsiteY183" fmla="*/ 539762 h 892976"/>
                  <a:gd name="connsiteX184" fmla="*/ 577449 w 745635"/>
                  <a:gd name="connsiteY184" fmla="*/ 526070 h 892976"/>
                  <a:gd name="connsiteX185" fmla="*/ 564724 w 745635"/>
                  <a:gd name="connsiteY185" fmla="*/ 519596 h 892976"/>
                  <a:gd name="connsiteX186" fmla="*/ 551032 w 745635"/>
                  <a:gd name="connsiteY186" fmla="*/ 523949 h 892976"/>
                  <a:gd name="connsiteX187" fmla="*/ 508133 w 745635"/>
                  <a:gd name="connsiteY187" fmla="*/ 633412 h 892976"/>
                  <a:gd name="connsiteX188" fmla="*/ 566027 w 745635"/>
                  <a:gd name="connsiteY188" fmla="*/ 633412 h 892976"/>
                  <a:gd name="connsiteX189" fmla="*/ 647399 w 745635"/>
                  <a:gd name="connsiteY189" fmla="*/ 564282 h 892976"/>
                  <a:gd name="connsiteX190" fmla="*/ 653873 w 745635"/>
                  <a:gd name="connsiteY190" fmla="*/ 551557 h 892976"/>
                  <a:gd name="connsiteX191" fmla="*/ 649520 w 745635"/>
                  <a:gd name="connsiteY191" fmla="*/ 537865 h 892976"/>
                  <a:gd name="connsiteX192" fmla="*/ 636796 w 745635"/>
                  <a:gd name="connsiteY192" fmla="*/ 531391 h 892976"/>
                  <a:gd name="connsiteX193" fmla="*/ 623103 w 745635"/>
                  <a:gd name="connsiteY193" fmla="*/ 535744 h 8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745635" h="892976">
                    <a:moveTo>
                      <a:pt x="261816" y="591324"/>
                    </a:moveTo>
                    <a:lnTo>
                      <a:pt x="261779" y="591324"/>
                    </a:lnTo>
                    <a:cubicBezTo>
                      <a:pt x="228256" y="591324"/>
                      <a:pt x="197225" y="602114"/>
                      <a:pt x="172036" y="620383"/>
                    </a:cubicBezTo>
                    <a:cubicBezTo>
                      <a:pt x="146139" y="639173"/>
                      <a:pt x="126382" y="665850"/>
                      <a:pt x="116262" y="696880"/>
                    </a:cubicBezTo>
                    <a:cubicBezTo>
                      <a:pt x="115778" y="698294"/>
                      <a:pt x="115034" y="699522"/>
                      <a:pt x="114029" y="700527"/>
                    </a:cubicBezTo>
                    <a:lnTo>
                      <a:pt x="15951" y="815798"/>
                    </a:lnTo>
                    <a:cubicBezTo>
                      <a:pt x="12714" y="819593"/>
                      <a:pt x="6984" y="820077"/>
                      <a:pt x="3189" y="816840"/>
                    </a:cubicBezTo>
                    <a:cubicBezTo>
                      <a:pt x="-606" y="813603"/>
                      <a:pt x="-1090" y="807873"/>
                      <a:pt x="2147" y="804078"/>
                    </a:cubicBezTo>
                    <a:lnTo>
                      <a:pt x="99521" y="689626"/>
                    </a:lnTo>
                    <a:cubicBezTo>
                      <a:pt x="111018" y="655582"/>
                      <a:pt x="132896" y="626337"/>
                      <a:pt x="161359" y="605687"/>
                    </a:cubicBezTo>
                    <a:cubicBezTo>
                      <a:pt x="189599" y="585223"/>
                      <a:pt x="224277" y="573130"/>
                      <a:pt x="261782" y="573130"/>
                    </a:cubicBezTo>
                    <a:lnTo>
                      <a:pt x="415372" y="573130"/>
                    </a:lnTo>
                    <a:cubicBezTo>
                      <a:pt x="428358" y="573130"/>
                      <a:pt x="440152" y="578414"/>
                      <a:pt x="448710" y="586971"/>
                    </a:cubicBezTo>
                    <a:lnTo>
                      <a:pt x="539234" y="510064"/>
                    </a:lnTo>
                    <a:cubicBezTo>
                      <a:pt x="546973" y="503479"/>
                      <a:pt x="556684" y="500651"/>
                      <a:pt x="566098" y="501432"/>
                    </a:cubicBezTo>
                    <a:cubicBezTo>
                      <a:pt x="575548" y="502214"/>
                      <a:pt x="584701" y="506567"/>
                      <a:pt x="591287" y="514306"/>
                    </a:cubicBezTo>
                    <a:cubicBezTo>
                      <a:pt x="595714" y="519515"/>
                      <a:pt x="598430" y="525580"/>
                      <a:pt x="599509" y="531906"/>
                    </a:cubicBezTo>
                    <a:lnTo>
                      <a:pt x="611341" y="521860"/>
                    </a:lnTo>
                    <a:cubicBezTo>
                      <a:pt x="619080" y="515274"/>
                      <a:pt x="628791" y="512446"/>
                      <a:pt x="638205" y="513228"/>
                    </a:cubicBezTo>
                    <a:cubicBezTo>
                      <a:pt x="647655" y="514009"/>
                      <a:pt x="656808" y="518362"/>
                      <a:pt x="663393" y="526102"/>
                    </a:cubicBezTo>
                    <a:cubicBezTo>
                      <a:pt x="667821" y="531311"/>
                      <a:pt x="670537" y="537375"/>
                      <a:pt x="671616" y="543701"/>
                    </a:cubicBezTo>
                    <a:lnTo>
                      <a:pt x="684824" y="532501"/>
                    </a:lnTo>
                    <a:cubicBezTo>
                      <a:pt x="692564" y="525916"/>
                      <a:pt x="702274" y="523088"/>
                      <a:pt x="711688" y="523869"/>
                    </a:cubicBezTo>
                    <a:cubicBezTo>
                      <a:pt x="721138" y="524651"/>
                      <a:pt x="730291" y="529004"/>
                      <a:pt x="736877" y="536743"/>
                    </a:cubicBezTo>
                    <a:cubicBezTo>
                      <a:pt x="743462" y="544483"/>
                      <a:pt x="746290" y="554193"/>
                      <a:pt x="745509" y="563607"/>
                    </a:cubicBezTo>
                    <a:cubicBezTo>
                      <a:pt x="744727" y="573020"/>
                      <a:pt x="740374" y="582173"/>
                      <a:pt x="732635" y="588758"/>
                    </a:cubicBezTo>
                    <a:lnTo>
                      <a:pt x="532162" y="759351"/>
                    </a:lnTo>
                    <a:cubicBezTo>
                      <a:pt x="529669" y="761472"/>
                      <a:pt x="527102" y="763146"/>
                      <a:pt x="524386" y="764374"/>
                    </a:cubicBezTo>
                    <a:cubicBezTo>
                      <a:pt x="521595" y="765639"/>
                      <a:pt x="518656" y="766458"/>
                      <a:pt x="515493" y="766941"/>
                    </a:cubicBezTo>
                    <a:lnTo>
                      <a:pt x="324584" y="794437"/>
                    </a:lnTo>
                    <a:cubicBezTo>
                      <a:pt x="322612" y="794735"/>
                      <a:pt x="320863" y="795293"/>
                      <a:pt x="319338" y="796149"/>
                    </a:cubicBezTo>
                    <a:cubicBezTo>
                      <a:pt x="317812" y="797005"/>
                      <a:pt x="316435" y="798232"/>
                      <a:pt x="315170" y="799795"/>
                    </a:cubicBezTo>
                    <a:lnTo>
                      <a:pt x="242468" y="889613"/>
                    </a:lnTo>
                    <a:cubicBezTo>
                      <a:pt x="239305" y="893520"/>
                      <a:pt x="233576" y="894115"/>
                      <a:pt x="229706" y="890915"/>
                    </a:cubicBezTo>
                    <a:cubicBezTo>
                      <a:pt x="225800" y="887753"/>
                      <a:pt x="225204" y="882023"/>
                      <a:pt x="228404" y="878154"/>
                    </a:cubicBezTo>
                    <a:lnTo>
                      <a:pt x="301107" y="788336"/>
                    </a:lnTo>
                    <a:cubicBezTo>
                      <a:pt x="303785" y="785024"/>
                      <a:pt x="306874" y="782345"/>
                      <a:pt x="310408" y="780373"/>
                    </a:cubicBezTo>
                    <a:cubicBezTo>
                      <a:pt x="313943" y="778364"/>
                      <a:pt x="317812" y="777062"/>
                      <a:pt x="322054" y="776429"/>
                    </a:cubicBezTo>
                    <a:lnTo>
                      <a:pt x="512964" y="748934"/>
                    </a:lnTo>
                    <a:cubicBezTo>
                      <a:pt x="514415" y="748710"/>
                      <a:pt x="515755" y="748338"/>
                      <a:pt x="516945" y="747817"/>
                    </a:cubicBezTo>
                    <a:cubicBezTo>
                      <a:pt x="518210" y="747259"/>
                      <a:pt x="519364" y="746515"/>
                      <a:pt x="520443" y="745585"/>
                    </a:cubicBezTo>
                    <a:lnTo>
                      <a:pt x="720877" y="574916"/>
                    </a:lnTo>
                    <a:cubicBezTo>
                      <a:pt x="724784" y="571605"/>
                      <a:pt x="726979" y="566954"/>
                      <a:pt x="727351" y="562154"/>
                    </a:cubicBezTo>
                    <a:cubicBezTo>
                      <a:pt x="727761" y="557355"/>
                      <a:pt x="726347" y="552407"/>
                      <a:pt x="722998" y="548462"/>
                    </a:cubicBezTo>
                    <a:cubicBezTo>
                      <a:pt x="719687" y="544555"/>
                      <a:pt x="715036" y="542360"/>
                      <a:pt x="710274" y="541988"/>
                    </a:cubicBezTo>
                    <a:cubicBezTo>
                      <a:pt x="705437" y="541579"/>
                      <a:pt x="700489" y="543030"/>
                      <a:pt x="696582" y="546341"/>
                    </a:cubicBezTo>
                    <a:lnTo>
                      <a:pt x="575662" y="649068"/>
                    </a:lnTo>
                    <a:cubicBezTo>
                      <a:pt x="574024" y="650668"/>
                      <a:pt x="571792" y="651636"/>
                      <a:pt x="569336" y="651636"/>
                    </a:cubicBezTo>
                    <a:lnTo>
                      <a:pt x="450798" y="651636"/>
                    </a:lnTo>
                    <a:cubicBezTo>
                      <a:pt x="450165" y="652343"/>
                      <a:pt x="449496" y="653087"/>
                      <a:pt x="448789" y="653757"/>
                    </a:cubicBezTo>
                    <a:cubicBezTo>
                      <a:pt x="440231" y="662314"/>
                      <a:pt x="428399" y="667635"/>
                      <a:pt x="415414" y="667635"/>
                    </a:cubicBezTo>
                    <a:lnTo>
                      <a:pt x="308705" y="667597"/>
                    </a:lnTo>
                    <a:cubicBezTo>
                      <a:pt x="303682" y="667597"/>
                      <a:pt x="299590" y="663504"/>
                      <a:pt x="299590" y="658482"/>
                    </a:cubicBezTo>
                    <a:cubicBezTo>
                      <a:pt x="299590" y="653459"/>
                      <a:pt x="303682" y="649366"/>
                      <a:pt x="308705" y="649366"/>
                    </a:cubicBezTo>
                    <a:lnTo>
                      <a:pt x="415452" y="649366"/>
                    </a:lnTo>
                    <a:cubicBezTo>
                      <a:pt x="423414" y="649366"/>
                      <a:pt x="430670" y="646092"/>
                      <a:pt x="435953" y="640845"/>
                    </a:cubicBezTo>
                    <a:cubicBezTo>
                      <a:pt x="437069" y="639729"/>
                      <a:pt x="438111" y="638502"/>
                      <a:pt x="439041" y="637236"/>
                    </a:cubicBezTo>
                    <a:lnTo>
                      <a:pt x="439115" y="637125"/>
                    </a:lnTo>
                    <a:cubicBezTo>
                      <a:pt x="442501" y="632399"/>
                      <a:pt x="444510" y="626595"/>
                      <a:pt x="444510" y="620345"/>
                    </a:cubicBezTo>
                    <a:cubicBezTo>
                      <a:pt x="444510" y="612382"/>
                      <a:pt x="441236" y="605126"/>
                      <a:pt x="435990" y="599844"/>
                    </a:cubicBezTo>
                    <a:cubicBezTo>
                      <a:pt x="430707" y="594561"/>
                      <a:pt x="423451" y="591324"/>
                      <a:pt x="415489" y="591324"/>
                    </a:cubicBezTo>
                    <a:lnTo>
                      <a:pt x="261823" y="591361"/>
                    </a:lnTo>
                    <a:close/>
                    <a:moveTo>
                      <a:pt x="314948" y="364439"/>
                    </a:moveTo>
                    <a:lnTo>
                      <a:pt x="314948" y="493693"/>
                    </a:lnTo>
                    <a:cubicBezTo>
                      <a:pt x="314948" y="498716"/>
                      <a:pt x="319041" y="502809"/>
                      <a:pt x="324063" y="502809"/>
                    </a:cubicBezTo>
                    <a:cubicBezTo>
                      <a:pt x="329086" y="502809"/>
                      <a:pt x="333179" y="498716"/>
                      <a:pt x="333179" y="493693"/>
                    </a:cubicBezTo>
                    <a:lnTo>
                      <a:pt x="333179" y="364439"/>
                    </a:lnTo>
                    <a:cubicBezTo>
                      <a:pt x="333179" y="359416"/>
                      <a:pt x="329086" y="355323"/>
                      <a:pt x="324063" y="355323"/>
                    </a:cubicBezTo>
                    <a:cubicBezTo>
                      <a:pt x="319041" y="355323"/>
                      <a:pt x="314948" y="359379"/>
                      <a:pt x="314948" y="364439"/>
                    </a:cubicBezTo>
                    <a:close/>
                    <a:moveTo>
                      <a:pt x="661905" y="11795"/>
                    </a:moveTo>
                    <a:lnTo>
                      <a:pt x="677309" y="59568"/>
                    </a:lnTo>
                    <a:lnTo>
                      <a:pt x="727538" y="59457"/>
                    </a:lnTo>
                    <a:cubicBezTo>
                      <a:pt x="731259" y="59457"/>
                      <a:pt x="734719" y="60610"/>
                      <a:pt x="737510" y="62656"/>
                    </a:cubicBezTo>
                    <a:cubicBezTo>
                      <a:pt x="740338" y="64703"/>
                      <a:pt x="742533" y="67642"/>
                      <a:pt x="743687" y="71177"/>
                    </a:cubicBezTo>
                    <a:cubicBezTo>
                      <a:pt x="744840" y="74711"/>
                      <a:pt x="744803" y="78358"/>
                      <a:pt x="743724" y="81670"/>
                    </a:cubicBezTo>
                    <a:cubicBezTo>
                      <a:pt x="742645" y="85018"/>
                      <a:pt x="740524" y="87995"/>
                      <a:pt x="737510" y="90153"/>
                    </a:cubicBezTo>
                    <a:lnTo>
                      <a:pt x="696843" y="119583"/>
                    </a:lnTo>
                    <a:lnTo>
                      <a:pt x="712433" y="167282"/>
                    </a:lnTo>
                    <a:cubicBezTo>
                      <a:pt x="713586" y="170780"/>
                      <a:pt x="713549" y="174426"/>
                      <a:pt x="712470" y="177738"/>
                    </a:cubicBezTo>
                    <a:cubicBezTo>
                      <a:pt x="711391" y="181087"/>
                      <a:pt x="709270" y="184100"/>
                      <a:pt x="706294" y="186258"/>
                    </a:cubicBezTo>
                    <a:cubicBezTo>
                      <a:pt x="703317" y="188416"/>
                      <a:pt x="699857" y="189495"/>
                      <a:pt x="696322" y="189495"/>
                    </a:cubicBezTo>
                    <a:cubicBezTo>
                      <a:pt x="692824" y="189495"/>
                      <a:pt x="689364" y="188379"/>
                      <a:pt x="686350" y="186221"/>
                    </a:cubicBezTo>
                    <a:lnTo>
                      <a:pt x="645795" y="156641"/>
                    </a:lnTo>
                    <a:lnTo>
                      <a:pt x="605239" y="186221"/>
                    </a:lnTo>
                    <a:cubicBezTo>
                      <a:pt x="602225" y="188416"/>
                      <a:pt x="598765" y="189495"/>
                      <a:pt x="595267" y="189495"/>
                    </a:cubicBezTo>
                    <a:cubicBezTo>
                      <a:pt x="591733" y="189495"/>
                      <a:pt x="588272" y="188416"/>
                      <a:pt x="585296" y="186258"/>
                    </a:cubicBezTo>
                    <a:cubicBezTo>
                      <a:pt x="582282" y="184100"/>
                      <a:pt x="580198" y="181087"/>
                      <a:pt x="579119" y="177738"/>
                    </a:cubicBezTo>
                    <a:cubicBezTo>
                      <a:pt x="578040" y="174426"/>
                      <a:pt x="578003" y="170780"/>
                      <a:pt x="579156" y="167282"/>
                    </a:cubicBezTo>
                    <a:lnTo>
                      <a:pt x="594746" y="119583"/>
                    </a:lnTo>
                    <a:lnTo>
                      <a:pt x="554079" y="90153"/>
                    </a:lnTo>
                    <a:cubicBezTo>
                      <a:pt x="551065" y="87995"/>
                      <a:pt x="548982" y="85018"/>
                      <a:pt x="547865" y="81670"/>
                    </a:cubicBezTo>
                    <a:cubicBezTo>
                      <a:pt x="546786" y="78358"/>
                      <a:pt x="546749" y="74712"/>
                      <a:pt x="547903" y="71177"/>
                    </a:cubicBezTo>
                    <a:cubicBezTo>
                      <a:pt x="549056" y="67642"/>
                      <a:pt x="551214" y="64703"/>
                      <a:pt x="554042" y="62656"/>
                    </a:cubicBezTo>
                    <a:cubicBezTo>
                      <a:pt x="556870" y="60610"/>
                      <a:pt x="560330" y="59457"/>
                      <a:pt x="564014" y="59457"/>
                    </a:cubicBezTo>
                    <a:lnTo>
                      <a:pt x="614243" y="59568"/>
                    </a:lnTo>
                    <a:lnTo>
                      <a:pt x="629646" y="11795"/>
                    </a:lnTo>
                    <a:cubicBezTo>
                      <a:pt x="630800" y="8260"/>
                      <a:pt x="632958" y="5358"/>
                      <a:pt x="635786" y="3274"/>
                    </a:cubicBezTo>
                    <a:cubicBezTo>
                      <a:pt x="638651" y="1191"/>
                      <a:pt x="642111" y="0"/>
                      <a:pt x="645757" y="0"/>
                    </a:cubicBezTo>
                    <a:cubicBezTo>
                      <a:pt x="649404" y="0"/>
                      <a:pt x="652864" y="1191"/>
                      <a:pt x="655729" y="3274"/>
                    </a:cubicBezTo>
                    <a:cubicBezTo>
                      <a:pt x="658594" y="5358"/>
                      <a:pt x="660752" y="8260"/>
                      <a:pt x="661905" y="11795"/>
                    </a:cubicBezTo>
                    <a:close/>
                    <a:moveTo>
                      <a:pt x="660268" y="65968"/>
                    </a:moveTo>
                    <a:lnTo>
                      <a:pt x="645758" y="20947"/>
                    </a:lnTo>
                    <a:lnTo>
                      <a:pt x="631248" y="65931"/>
                    </a:lnTo>
                    <a:cubicBezTo>
                      <a:pt x="630094" y="69503"/>
                      <a:pt x="627936" y="72442"/>
                      <a:pt x="625108" y="74489"/>
                    </a:cubicBezTo>
                    <a:cubicBezTo>
                      <a:pt x="622318" y="76535"/>
                      <a:pt x="618820" y="77688"/>
                      <a:pt x="615100" y="77688"/>
                    </a:cubicBezTo>
                    <a:lnTo>
                      <a:pt x="567810" y="77614"/>
                    </a:lnTo>
                    <a:lnTo>
                      <a:pt x="606133" y="105334"/>
                    </a:lnTo>
                    <a:cubicBezTo>
                      <a:pt x="609147" y="107492"/>
                      <a:pt x="611267" y="110468"/>
                      <a:pt x="612346" y="113817"/>
                    </a:cubicBezTo>
                    <a:cubicBezTo>
                      <a:pt x="613425" y="117165"/>
                      <a:pt x="613462" y="120812"/>
                      <a:pt x="612309" y="124310"/>
                    </a:cubicBezTo>
                    <a:lnTo>
                      <a:pt x="597612" y="169293"/>
                    </a:lnTo>
                    <a:lnTo>
                      <a:pt x="635823" y="141425"/>
                    </a:lnTo>
                    <a:cubicBezTo>
                      <a:pt x="638837" y="139230"/>
                      <a:pt x="642335" y="138114"/>
                      <a:pt x="645795" y="138114"/>
                    </a:cubicBezTo>
                    <a:cubicBezTo>
                      <a:pt x="649255" y="138114"/>
                      <a:pt x="652753" y="139230"/>
                      <a:pt x="655767" y="141425"/>
                    </a:cubicBezTo>
                    <a:lnTo>
                      <a:pt x="693978" y="169293"/>
                    </a:lnTo>
                    <a:lnTo>
                      <a:pt x="679281" y="124310"/>
                    </a:lnTo>
                    <a:cubicBezTo>
                      <a:pt x="678128" y="120775"/>
                      <a:pt x="678165" y="117129"/>
                      <a:pt x="679244" y="113817"/>
                    </a:cubicBezTo>
                    <a:cubicBezTo>
                      <a:pt x="680323" y="110468"/>
                      <a:pt x="682444" y="107492"/>
                      <a:pt x="685458" y="105334"/>
                    </a:cubicBezTo>
                    <a:lnTo>
                      <a:pt x="723780" y="77614"/>
                    </a:lnTo>
                    <a:lnTo>
                      <a:pt x="676491" y="77688"/>
                    </a:lnTo>
                    <a:cubicBezTo>
                      <a:pt x="672770" y="77688"/>
                      <a:pt x="669310" y="76535"/>
                      <a:pt x="666482" y="74489"/>
                    </a:cubicBezTo>
                    <a:cubicBezTo>
                      <a:pt x="663617" y="72479"/>
                      <a:pt x="661422" y="69540"/>
                      <a:pt x="660268" y="65968"/>
                    </a:cubicBezTo>
                    <a:close/>
                    <a:moveTo>
                      <a:pt x="529452" y="493736"/>
                    </a:moveTo>
                    <a:lnTo>
                      <a:pt x="530531" y="301855"/>
                    </a:lnTo>
                    <a:lnTo>
                      <a:pt x="666634" y="296646"/>
                    </a:lnTo>
                    <a:cubicBezTo>
                      <a:pt x="677386" y="296236"/>
                      <a:pt x="687172" y="291772"/>
                      <a:pt x="694204" y="284739"/>
                    </a:cubicBezTo>
                    <a:cubicBezTo>
                      <a:pt x="701236" y="277707"/>
                      <a:pt x="705589" y="268145"/>
                      <a:pt x="705589" y="257392"/>
                    </a:cubicBezTo>
                    <a:cubicBezTo>
                      <a:pt x="705589" y="246565"/>
                      <a:pt x="701161" y="236779"/>
                      <a:pt x="694055" y="229635"/>
                    </a:cubicBezTo>
                    <a:cubicBezTo>
                      <a:pt x="686949" y="222529"/>
                      <a:pt x="677126" y="218102"/>
                      <a:pt x="666298" y="218102"/>
                    </a:cubicBezTo>
                    <a:lnTo>
                      <a:pt x="512451" y="218139"/>
                    </a:lnTo>
                    <a:cubicBezTo>
                      <a:pt x="510553" y="218139"/>
                      <a:pt x="508879" y="218027"/>
                      <a:pt x="507353" y="217804"/>
                    </a:cubicBezTo>
                    <a:cubicBezTo>
                      <a:pt x="505642" y="217543"/>
                      <a:pt x="504005" y="217209"/>
                      <a:pt x="502330" y="216725"/>
                    </a:cubicBezTo>
                    <a:lnTo>
                      <a:pt x="467765" y="206642"/>
                    </a:lnTo>
                    <a:cubicBezTo>
                      <a:pt x="476434" y="199386"/>
                      <a:pt x="483838" y="190680"/>
                      <a:pt x="489643" y="180932"/>
                    </a:cubicBezTo>
                    <a:cubicBezTo>
                      <a:pt x="498610" y="165863"/>
                      <a:pt x="503745" y="148301"/>
                      <a:pt x="503745" y="129624"/>
                    </a:cubicBezTo>
                    <a:cubicBezTo>
                      <a:pt x="503745" y="101867"/>
                      <a:pt x="492508" y="76752"/>
                      <a:pt x="474314" y="58558"/>
                    </a:cubicBezTo>
                    <a:cubicBezTo>
                      <a:pt x="456120" y="40364"/>
                      <a:pt x="431005" y="29128"/>
                      <a:pt x="403249" y="29128"/>
                    </a:cubicBezTo>
                    <a:cubicBezTo>
                      <a:pt x="375493" y="29091"/>
                      <a:pt x="350378" y="40365"/>
                      <a:pt x="332184" y="58521"/>
                    </a:cubicBezTo>
                    <a:cubicBezTo>
                      <a:pt x="313990" y="76716"/>
                      <a:pt x="302754" y="101831"/>
                      <a:pt x="302754" y="129586"/>
                    </a:cubicBezTo>
                    <a:cubicBezTo>
                      <a:pt x="302754" y="148264"/>
                      <a:pt x="307889" y="165826"/>
                      <a:pt x="316856" y="180895"/>
                    </a:cubicBezTo>
                    <a:cubicBezTo>
                      <a:pt x="322958" y="191126"/>
                      <a:pt x="330808" y="200205"/>
                      <a:pt x="339999" y="207647"/>
                    </a:cubicBezTo>
                    <a:cubicBezTo>
                      <a:pt x="319498" y="216762"/>
                      <a:pt x="301340" y="230120"/>
                      <a:pt x="286643" y="246640"/>
                    </a:cubicBezTo>
                    <a:cubicBezTo>
                      <a:pt x="268152" y="267439"/>
                      <a:pt x="255166" y="293223"/>
                      <a:pt x="249883" y="321761"/>
                    </a:cubicBezTo>
                    <a:cubicBezTo>
                      <a:pt x="249213" y="325333"/>
                      <a:pt x="248729" y="346354"/>
                      <a:pt x="248357" y="372585"/>
                    </a:cubicBezTo>
                    <a:cubicBezTo>
                      <a:pt x="247650" y="422443"/>
                      <a:pt x="247278" y="488000"/>
                      <a:pt x="247278" y="493658"/>
                    </a:cubicBezTo>
                    <a:cubicBezTo>
                      <a:pt x="247278" y="498681"/>
                      <a:pt x="251371" y="502773"/>
                      <a:pt x="256394" y="502773"/>
                    </a:cubicBezTo>
                    <a:cubicBezTo>
                      <a:pt x="261417" y="502773"/>
                      <a:pt x="265509" y="498681"/>
                      <a:pt x="265509" y="493658"/>
                    </a:cubicBezTo>
                    <a:cubicBezTo>
                      <a:pt x="265509" y="487370"/>
                      <a:pt x="265844" y="419355"/>
                      <a:pt x="266514" y="372776"/>
                    </a:cubicBezTo>
                    <a:cubicBezTo>
                      <a:pt x="266886" y="347437"/>
                      <a:pt x="267295" y="327495"/>
                      <a:pt x="267779" y="325002"/>
                    </a:cubicBezTo>
                    <a:cubicBezTo>
                      <a:pt x="272430" y="299888"/>
                      <a:pt x="283927" y="277117"/>
                      <a:pt x="300261" y="258737"/>
                    </a:cubicBezTo>
                    <a:cubicBezTo>
                      <a:pt x="316744" y="240208"/>
                      <a:pt x="338138" y="226106"/>
                      <a:pt x="362397" y="218628"/>
                    </a:cubicBezTo>
                    <a:cubicBezTo>
                      <a:pt x="364592" y="217958"/>
                      <a:pt x="366527" y="216470"/>
                      <a:pt x="367717" y="214275"/>
                    </a:cubicBezTo>
                    <a:cubicBezTo>
                      <a:pt x="370136" y="209884"/>
                      <a:pt x="368499" y="204340"/>
                      <a:pt x="364071" y="201959"/>
                    </a:cubicBezTo>
                    <a:cubicBezTo>
                      <a:pt x="351011" y="194852"/>
                      <a:pt x="340073" y="184322"/>
                      <a:pt x="332482" y="171635"/>
                    </a:cubicBezTo>
                    <a:cubicBezTo>
                      <a:pt x="325190" y="159394"/>
                      <a:pt x="320986" y="144995"/>
                      <a:pt x="320986" y="129591"/>
                    </a:cubicBezTo>
                    <a:cubicBezTo>
                      <a:pt x="320986" y="106858"/>
                      <a:pt x="330176" y="86319"/>
                      <a:pt x="345058" y="71436"/>
                    </a:cubicBezTo>
                    <a:cubicBezTo>
                      <a:pt x="359941" y="56553"/>
                      <a:pt x="380517" y="47363"/>
                      <a:pt x="403213" y="47363"/>
                    </a:cubicBezTo>
                    <a:cubicBezTo>
                      <a:pt x="425946" y="47363"/>
                      <a:pt x="446485" y="56554"/>
                      <a:pt x="461368" y="71436"/>
                    </a:cubicBezTo>
                    <a:cubicBezTo>
                      <a:pt x="476251" y="86318"/>
                      <a:pt x="485440" y="106895"/>
                      <a:pt x="485440" y="129591"/>
                    </a:cubicBezTo>
                    <a:cubicBezTo>
                      <a:pt x="485440" y="144995"/>
                      <a:pt x="481236" y="159394"/>
                      <a:pt x="473944" y="171635"/>
                    </a:cubicBezTo>
                    <a:cubicBezTo>
                      <a:pt x="466391" y="184360"/>
                      <a:pt x="455452" y="194890"/>
                      <a:pt x="442355" y="201959"/>
                    </a:cubicBezTo>
                    <a:cubicBezTo>
                      <a:pt x="440309" y="203075"/>
                      <a:pt x="438672" y="204973"/>
                      <a:pt x="437965" y="207391"/>
                    </a:cubicBezTo>
                    <a:cubicBezTo>
                      <a:pt x="436551" y="212228"/>
                      <a:pt x="439341" y="217251"/>
                      <a:pt x="444141" y="218628"/>
                    </a:cubicBezTo>
                    <a:lnTo>
                      <a:pt x="497124" y="234106"/>
                    </a:lnTo>
                    <a:cubicBezTo>
                      <a:pt x="499765" y="234887"/>
                      <a:pt x="502221" y="235408"/>
                      <a:pt x="504640" y="235780"/>
                    </a:cubicBezTo>
                    <a:cubicBezTo>
                      <a:pt x="507207" y="236152"/>
                      <a:pt x="509700" y="236338"/>
                      <a:pt x="512304" y="236338"/>
                    </a:cubicBezTo>
                    <a:lnTo>
                      <a:pt x="666152" y="236338"/>
                    </a:lnTo>
                    <a:cubicBezTo>
                      <a:pt x="671919" y="236338"/>
                      <a:pt x="677203" y="238720"/>
                      <a:pt x="680998" y="242515"/>
                    </a:cubicBezTo>
                    <a:cubicBezTo>
                      <a:pt x="684830" y="246347"/>
                      <a:pt x="687174" y="251593"/>
                      <a:pt x="687174" y="257360"/>
                    </a:cubicBezTo>
                    <a:cubicBezTo>
                      <a:pt x="687174" y="263016"/>
                      <a:pt x="684867" y="268113"/>
                      <a:pt x="681147" y="271834"/>
                    </a:cubicBezTo>
                    <a:cubicBezTo>
                      <a:pt x="677240" y="275778"/>
                      <a:pt x="671770" y="278233"/>
                      <a:pt x="665817" y="278456"/>
                    </a:cubicBezTo>
                    <a:lnTo>
                      <a:pt x="521008" y="284000"/>
                    </a:lnTo>
                    <a:cubicBezTo>
                      <a:pt x="516172" y="284186"/>
                      <a:pt x="512265" y="288130"/>
                      <a:pt x="512265" y="293042"/>
                    </a:cubicBezTo>
                    <a:lnTo>
                      <a:pt x="511335" y="493657"/>
                    </a:lnTo>
                    <a:cubicBezTo>
                      <a:pt x="511297" y="498680"/>
                      <a:pt x="515353" y="502736"/>
                      <a:pt x="520376" y="502773"/>
                    </a:cubicBezTo>
                    <a:cubicBezTo>
                      <a:pt x="525362" y="502773"/>
                      <a:pt x="529454" y="498755"/>
                      <a:pt x="529454" y="493732"/>
                    </a:cubicBezTo>
                    <a:close/>
                    <a:moveTo>
                      <a:pt x="458982" y="602121"/>
                    </a:moveTo>
                    <a:cubicBezTo>
                      <a:pt x="461363" y="607739"/>
                      <a:pt x="462666" y="613916"/>
                      <a:pt x="462666" y="620390"/>
                    </a:cubicBezTo>
                    <a:cubicBezTo>
                      <a:pt x="462666" y="624892"/>
                      <a:pt x="462033" y="629282"/>
                      <a:pt x="460843" y="633412"/>
                    </a:cubicBezTo>
                    <a:lnTo>
                      <a:pt x="480115" y="633412"/>
                    </a:lnTo>
                    <a:cubicBezTo>
                      <a:pt x="480339" y="633189"/>
                      <a:pt x="480599" y="632966"/>
                      <a:pt x="480822" y="632743"/>
                    </a:cubicBezTo>
                    <a:lnTo>
                      <a:pt x="482273" y="631515"/>
                    </a:lnTo>
                    <a:lnTo>
                      <a:pt x="482311" y="631478"/>
                    </a:lnTo>
                    <a:lnTo>
                      <a:pt x="575328" y="552487"/>
                    </a:lnTo>
                    <a:cubicBezTo>
                      <a:pt x="579235" y="549175"/>
                      <a:pt x="581430" y="544562"/>
                      <a:pt x="581802" y="539762"/>
                    </a:cubicBezTo>
                    <a:cubicBezTo>
                      <a:pt x="582174" y="534925"/>
                      <a:pt x="580760" y="529977"/>
                      <a:pt x="577449" y="526070"/>
                    </a:cubicBezTo>
                    <a:cubicBezTo>
                      <a:pt x="574137" y="522163"/>
                      <a:pt x="569486" y="519968"/>
                      <a:pt x="564724" y="519596"/>
                    </a:cubicBezTo>
                    <a:cubicBezTo>
                      <a:pt x="559925" y="519224"/>
                      <a:pt x="554939" y="520638"/>
                      <a:pt x="551032" y="523949"/>
                    </a:cubicBezTo>
                    <a:close/>
                    <a:moveTo>
                      <a:pt x="508133" y="633412"/>
                    </a:moveTo>
                    <a:lnTo>
                      <a:pt x="566027" y="633412"/>
                    </a:lnTo>
                    <a:lnTo>
                      <a:pt x="647399" y="564282"/>
                    </a:lnTo>
                    <a:cubicBezTo>
                      <a:pt x="651306" y="560970"/>
                      <a:pt x="653501" y="556357"/>
                      <a:pt x="653873" y="551557"/>
                    </a:cubicBezTo>
                    <a:cubicBezTo>
                      <a:pt x="654282" y="546720"/>
                      <a:pt x="652831" y="541772"/>
                      <a:pt x="649520" y="537865"/>
                    </a:cubicBezTo>
                    <a:cubicBezTo>
                      <a:pt x="646209" y="533958"/>
                      <a:pt x="641595" y="531763"/>
                      <a:pt x="636796" y="531391"/>
                    </a:cubicBezTo>
                    <a:cubicBezTo>
                      <a:pt x="631959" y="531019"/>
                      <a:pt x="627010" y="532433"/>
                      <a:pt x="623103" y="535744"/>
                    </a:cubicBezTo>
                    <a:close/>
                  </a:path>
                </a:pathLst>
              </a:custGeom>
              <a:solidFill>
                <a:srgbClr val="579FA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pc="20">
                  <a:latin typeface="Futura PT Medium" panose="020B0602020204020303" pitchFamily="34" charset="0"/>
                </a:endParaRPr>
              </a:p>
            </p:txBody>
          </p:sp>
          <p:grpSp>
            <p:nvGrpSpPr>
              <p:cNvPr id="32" name="Graphic 175">
                <a:extLst>
                  <a:ext uri="{FF2B5EF4-FFF2-40B4-BE49-F238E27FC236}">
                    <a16:creationId xmlns:a16="http://schemas.microsoft.com/office/drawing/2014/main" id="{B948ABFE-6D4E-E814-EE81-B150DB6A714A}"/>
                  </a:ext>
                </a:extLst>
              </p:cNvPr>
              <p:cNvGrpSpPr/>
              <p:nvPr/>
            </p:nvGrpSpPr>
            <p:grpSpPr>
              <a:xfrm>
                <a:off x="4217504" y="2707713"/>
                <a:ext cx="436931" cy="465141"/>
                <a:chOff x="4246617" y="1919497"/>
                <a:chExt cx="436931" cy="465141"/>
              </a:xfrm>
              <a:solidFill>
                <a:srgbClr val="579FAD"/>
              </a:solidFill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E6961FA-9EEB-D40E-7DDE-214C1BEC54E4}"/>
                    </a:ext>
                  </a:extLst>
                </p:cNvPr>
                <p:cNvSpPr/>
                <p:nvPr/>
              </p:nvSpPr>
              <p:spPr>
                <a:xfrm>
                  <a:off x="4246617" y="1936261"/>
                  <a:ext cx="345033" cy="397042"/>
                </a:xfrm>
                <a:custGeom>
                  <a:avLst/>
                  <a:gdLst>
                    <a:gd name="connsiteX0" fmla="*/ 328289 w 345033"/>
                    <a:gd name="connsiteY0" fmla="*/ 192479 h 397042"/>
                    <a:gd name="connsiteX1" fmla="*/ 327871 w 345033"/>
                    <a:gd name="connsiteY1" fmla="*/ 192461 h 397042"/>
                    <a:gd name="connsiteX2" fmla="*/ 322971 w 345033"/>
                    <a:gd name="connsiteY2" fmla="*/ 186747 h 397042"/>
                    <a:gd name="connsiteX3" fmla="*/ 334307 w 345033"/>
                    <a:gd name="connsiteY3" fmla="*/ 39333 h 397042"/>
                    <a:gd name="connsiteX4" fmla="*/ 327400 w 345033"/>
                    <a:gd name="connsiteY4" fmla="*/ 20361 h 397042"/>
                    <a:gd name="connsiteX5" fmla="*/ 305200 w 345033"/>
                    <a:gd name="connsiteY5" fmla="*/ 10652 h 397042"/>
                    <a:gd name="connsiteX6" fmla="*/ 233312 w 345033"/>
                    <a:gd name="connsiteY6" fmla="*/ 10652 h 397042"/>
                    <a:gd name="connsiteX7" fmla="*/ 227985 w 345033"/>
                    <a:gd name="connsiteY7" fmla="*/ 5326 h 397042"/>
                    <a:gd name="connsiteX8" fmla="*/ 233311 w 345033"/>
                    <a:gd name="connsiteY8" fmla="*/ 0 h 397042"/>
                    <a:gd name="connsiteX9" fmla="*/ 305200 w 345033"/>
                    <a:gd name="connsiteY9" fmla="*/ 0 h 397042"/>
                    <a:gd name="connsiteX10" fmla="*/ 335213 w 345033"/>
                    <a:gd name="connsiteY10" fmla="*/ 13130 h 397042"/>
                    <a:gd name="connsiteX11" fmla="*/ 344931 w 345033"/>
                    <a:gd name="connsiteY11" fmla="*/ 40157 h 397042"/>
                    <a:gd name="connsiteX12" fmla="*/ 333596 w 345033"/>
                    <a:gd name="connsiteY12" fmla="*/ 187560 h 397042"/>
                    <a:gd name="connsiteX13" fmla="*/ 328289 w 345033"/>
                    <a:gd name="connsiteY13" fmla="*/ 192479 h 397042"/>
                    <a:gd name="connsiteX14" fmla="*/ 199360 w 345033"/>
                    <a:gd name="connsiteY14" fmla="*/ 397043 h 397042"/>
                    <a:gd name="connsiteX15" fmla="*/ 64263 w 345033"/>
                    <a:gd name="connsiteY15" fmla="*/ 397043 h 397042"/>
                    <a:gd name="connsiteX16" fmla="*/ 24530 w 345033"/>
                    <a:gd name="connsiteY16" fmla="*/ 357709 h 397042"/>
                    <a:gd name="connsiteX17" fmla="*/ 103 w 345033"/>
                    <a:gd name="connsiteY17" fmla="*/ 40156 h 397042"/>
                    <a:gd name="connsiteX18" fmla="*/ 9820 w 345033"/>
                    <a:gd name="connsiteY18" fmla="*/ 13121 h 397042"/>
                    <a:gd name="connsiteX19" fmla="*/ 39833 w 345033"/>
                    <a:gd name="connsiteY19" fmla="*/ 1 h 397042"/>
                    <a:gd name="connsiteX20" fmla="*/ 111723 w 345033"/>
                    <a:gd name="connsiteY20" fmla="*/ 0 h 397042"/>
                    <a:gd name="connsiteX21" fmla="*/ 117048 w 345033"/>
                    <a:gd name="connsiteY21" fmla="*/ 5326 h 397042"/>
                    <a:gd name="connsiteX22" fmla="*/ 111722 w 345033"/>
                    <a:gd name="connsiteY22" fmla="*/ 10652 h 397042"/>
                    <a:gd name="connsiteX23" fmla="*/ 39835 w 345033"/>
                    <a:gd name="connsiteY23" fmla="*/ 10652 h 397042"/>
                    <a:gd name="connsiteX24" fmla="*/ 17633 w 345033"/>
                    <a:gd name="connsiteY24" fmla="*/ 20361 h 397042"/>
                    <a:gd name="connsiteX25" fmla="*/ 10726 w 345033"/>
                    <a:gd name="connsiteY25" fmla="*/ 39334 h 397042"/>
                    <a:gd name="connsiteX26" fmla="*/ 35156 w 345033"/>
                    <a:gd name="connsiteY26" fmla="*/ 356895 h 397042"/>
                    <a:gd name="connsiteX27" fmla="*/ 64261 w 345033"/>
                    <a:gd name="connsiteY27" fmla="*/ 386391 h 397042"/>
                    <a:gd name="connsiteX28" fmla="*/ 199360 w 345033"/>
                    <a:gd name="connsiteY28" fmla="*/ 386391 h 397042"/>
                    <a:gd name="connsiteX29" fmla="*/ 204684 w 345033"/>
                    <a:gd name="connsiteY29" fmla="*/ 391717 h 397042"/>
                    <a:gd name="connsiteX30" fmla="*/ 199360 w 345033"/>
                    <a:gd name="connsiteY30" fmla="*/ 397043 h 397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45033" h="397042">
                      <a:moveTo>
                        <a:pt x="328289" y="192479"/>
                      </a:moveTo>
                      <a:cubicBezTo>
                        <a:pt x="328149" y="192479"/>
                        <a:pt x="328010" y="192470"/>
                        <a:pt x="327871" y="192461"/>
                      </a:cubicBezTo>
                      <a:cubicBezTo>
                        <a:pt x="324941" y="192239"/>
                        <a:pt x="322749" y="189678"/>
                        <a:pt x="322971" y="186747"/>
                      </a:cubicBezTo>
                      <a:lnTo>
                        <a:pt x="334307" y="39333"/>
                      </a:lnTo>
                      <a:cubicBezTo>
                        <a:pt x="334836" y="32482"/>
                        <a:pt x="332384" y="25742"/>
                        <a:pt x="327400" y="20361"/>
                      </a:cubicBezTo>
                      <a:cubicBezTo>
                        <a:pt x="321771" y="14285"/>
                        <a:pt x="313466" y="10652"/>
                        <a:pt x="305200" y="10652"/>
                      </a:cubicBezTo>
                      <a:lnTo>
                        <a:pt x="233312" y="10652"/>
                      </a:lnTo>
                      <a:cubicBezTo>
                        <a:pt x="230370" y="10652"/>
                        <a:pt x="227985" y="8266"/>
                        <a:pt x="227985" y="5326"/>
                      </a:cubicBezTo>
                      <a:cubicBezTo>
                        <a:pt x="227986" y="2385"/>
                        <a:pt x="230370" y="0"/>
                        <a:pt x="233311" y="0"/>
                      </a:cubicBezTo>
                      <a:lnTo>
                        <a:pt x="305200" y="0"/>
                      </a:lnTo>
                      <a:cubicBezTo>
                        <a:pt x="316555" y="0"/>
                        <a:pt x="327492" y="4781"/>
                        <a:pt x="335213" y="13130"/>
                      </a:cubicBezTo>
                      <a:cubicBezTo>
                        <a:pt x="342242" y="20711"/>
                        <a:pt x="345689" y="30309"/>
                        <a:pt x="344931" y="40157"/>
                      </a:cubicBezTo>
                      <a:lnTo>
                        <a:pt x="333596" y="187560"/>
                      </a:lnTo>
                      <a:cubicBezTo>
                        <a:pt x="333373" y="190352"/>
                        <a:pt x="331043" y="192479"/>
                        <a:pt x="328289" y="192479"/>
                      </a:cubicBezTo>
                      <a:close/>
                      <a:moveTo>
                        <a:pt x="199360" y="397043"/>
                      </a:moveTo>
                      <a:lnTo>
                        <a:pt x="64263" y="397043"/>
                      </a:lnTo>
                      <a:cubicBezTo>
                        <a:pt x="43338" y="397043"/>
                        <a:pt x="26250" y="380131"/>
                        <a:pt x="24530" y="357709"/>
                      </a:cubicBezTo>
                      <a:lnTo>
                        <a:pt x="103" y="40156"/>
                      </a:lnTo>
                      <a:cubicBezTo>
                        <a:pt x="-656" y="30310"/>
                        <a:pt x="2792" y="20703"/>
                        <a:pt x="9820" y="13121"/>
                      </a:cubicBezTo>
                      <a:cubicBezTo>
                        <a:pt x="17541" y="4780"/>
                        <a:pt x="28479" y="1"/>
                        <a:pt x="39833" y="1"/>
                      </a:cubicBezTo>
                      <a:lnTo>
                        <a:pt x="111723" y="0"/>
                      </a:lnTo>
                      <a:cubicBezTo>
                        <a:pt x="114664" y="0"/>
                        <a:pt x="117048" y="2387"/>
                        <a:pt x="117048" y="5326"/>
                      </a:cubicBezTo>
                      <a:cubicBezTo>
                        <a:pt x="117049" y="8267"/>
                        <a:pt x="114663" y="10652"/>
                        <a:pt x="111722" y="10652"/>
                      </a:cubicBezTo>
                      <a:lnTo>
                        <a:pt x="39835" y="10652"/>
                      </a:lnTo>
                      <a:cubicBezTo>
                        <a:pt x="31559" y="10652"/>
                        <a:pt x="23263" y="14286"/>
                        <a:pt x="17633" y="20361"/>
                      </a:cubicBezTo>
                      <a:cubicBezTo>
                        <a:pt x="12650" y="25742"/>
                        <a:pt x="10199" y="32483"/>
                        <a:pt x="10726" y="39334"/>
                      </a:cubicBezTo>
                      <a:lnTo>
                        <a:pt x="35156" y="356895"/>
                      </a:lnTo>
                      <a:cubicBezTo>
                        <a:pt x="36450" y="373714"/>
                        <a:pt x="48959" y="386391"/>
                        <a:pt x="64261" y="386391"/>
                      </a:cubicBezTo>
                      <a:lnTo>
                        <a:pt x="199360" y="386391"/>
                      </a:lnTo>
                      <a:cubicBezTo>
                        <a:pt x="202299" y="386391"/>
                        <a:pt x="204684" y="388777"/>
                        <a:pt x="204684" y="391717"/>
                      </a:cubicBezTo>
                      <a:cubicBezTo>
                        <a:pt x="204686" y="394657"/>
                        <a:pt x="202299" y="397043"/>
                        <a:pt x="199360" y="39704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04B631F-5D0B-FDCF-8E1D-07A04E66B8ED}"/>
                    </a:ext>
                  </a:extLst>
                </p:cNvPr>
                <p:cNvSpPr/>
                <p:nvPr/>
              </p:nvSpPr>
              <p:spPr>
                <a:xfrm>
                  <a:off x="4287221" y="1976232"/>
                  <a:ext cx="263824" cy="317099"/>
                </a:xfrm>
                <a:custGeom>
                  <a:avLst/>
                  <a:gdLst>
                    <a:gd name="connsiteX0" fmla="*/ 247695 w 263824"/>
                    <a:gd name="connsiteY0" fmla="*/ 151157 h 317099"/>
                    <a:gd name="connsiteX1" fmla="*/ 247286 w 263824"/>
                    <a:gd name="connsiteY1" fmla="*/ 151139 h 317099"/>
                    <a:gd name="connsiteX2" fmla="*/ 242386 w 263824"/>
                    <a:gd name="connsiteY2" fmla="*/ 145425 h 317099"/>
                    <a:gd name="connsiteX3" fmla="*/ 252752 w 263824"/>
                    <a:gd name="connsiteY3" fmla="*/ 10652 h 317099"/>
                    <a:gd name="connsiteX4" fmla="*/ 192708 w 263824"/>
                    <a:gd name="connsiteY4" fmla="*/ 10652 h 317099"/>
                    <a:gd name="connsiteX5" fmla="*/ 187380 w 263824"/>
                    <a:gd name="connsiteY5" fmla="*/ 5326 h 317099"/>
                    <a:gd name="connsiteX6" fmla="*/ 192706 w 263824"/>
                    <a:gd name="connsiteY6" fmla="*/ 0 h 317099"/>
                    <a:gd name="connsiteX7" fmla="*/ 258502 w 263824"/>
                    <a:gd name="connsiteY7" fmla="*/ 0 h 317099"/>
                    <a:gd name="connsiteX8" fmla="*/ 262404 w 263824"/>
                    <a:gd name="connsiteY8" fmla="*/ 1711 h 317099"/>
                    <a:gd name="connsiteX9" fmla="*/ 263809 w 263824"/>
                    <a:gd name="connsiteY9" fmla="*/ 5733 h 317099"/>
                    <a:gd name="connsiteX10" fmla="*/ 253002 w 263824"/>
                    <a:gd name="connsiteY10" fmla="*/ 146238 h 317099"/>
                    <a:gd name="connsiteX11" fmla="*/ 247694 w 263824"/>
                    <a:gd name="connsiteY11" fmla="*/ 151157 h 317099"/>
                    <a:gd name="connsiteX12" fmla="*/ 158756 w 263824"/>
                    <a:gd name="connsiteY12" fmla="*/ 317099 h 317099"/>
                    <a:gd name="connsiteX13" fmla="*/ 28901 w 263824"/>
                    <a:gd name="connsiteY13" fmla="*/ 317099 h 317099"/>
                    <a:gd name="connsiteX14" fmla="*/ 23593 w 263824"/>
                    <a:gd name="connsiteY14" fmla="*/ 312181 h 317099"/>
                    <a:gd name="connsiteX15" fmla="*/ 15 w 263824"/>
                    <a:gd name="connsiteY15" fmla="*/ 5733 h 317099"/>
                    <a:gd name="connsiteX16" fmla="*/ 1420 w 263824"/>
                    <a:gd name="connsiteY16" fmla="*/ 1711 h 317099"/>
                    <a:gd name="connsiteX17" fmla="*/ 5322 w 263824"/>
                    <a:gd name="connsiteY17" fmla="*/ 0 h 317099"/>
                    <a:gd name="connsiteX18" fmla="*/ 71119 w 263824"/>
                    <a:gd name="connsiteY18" fmla="*/ 0 h 317099"/>
                    <a:gd name="connsiteX19" fmla="*/ 76444 w 263824"/>
                    <a:gd name="connsiteY19" fmla="*/ 5326 h 317099"/>
                    <a:gd name="connsiteX20" fmla="*/ 71118 w 263824"/>
                    <a:gd name="connsiteY20" fmla="*/ 10652 h 317099"/>
                    <a:gd name="connsiteX21" fmla="*/ 11074 w 263824"/>
                    <a:gd name="connsiteY21" fmla="*/ 10652 h 317099"/>
                    <a:gd name="connsiteX22" fmla="*/ 33830 w 263824"/>
                    <a:gd name="connsiteY22" fmla="*/ 306448 h 317099"/>
                    <a:gd name="connsiteX23" fmla="*/ 158756 w 263824"/>
                    <a:gd name="connsiteY23" fmla="*/ 306448 h 317099"/>
                    <a:gd name="connsiteX24" fmla="*/ 164080 w 263824"/>
                    <a:gd name="connsiteY24" fmla="*/ 311774 h 317099"/>
                    <a:gd name="connsiteX25" fmla="*/ 158756 w 263824"/>
                    <a:gd name="connsiteY25" fmla="*/ 317099 h 317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63824" h="317099">
                      <a:moveTo>
                        <a:pt x="247695" y="151157"/>
                      </a:moveTo>
                      <a:cubicBezTo>
                        <a:pt x="247564" y="151157"/>
                        <a:pt x="247425" y="151158"/>
                        <a:pt x="247286" y="151139"/>
                      </a:cubicBezTo>
                      <a:cubicBezTo>
                        <a:pt x="244356" y="150917"/>
                        <a:pt x="242155" y="148356"/>
                        <a:pt x="242386" y="145425"/>
                      </a:cubicBezTo>
                      <a:lnTo>
                        <a:pt x="252752" y="10652"/>
                      </a:lnTo>
                      <a:lnTo>
                        <a:pt x="192708" y="10652"/>
                      </a:lnTo>
                      <a:cubicBezTo>
                        <a:pt x="189766" y="10652"/>
                        <a:pt x="187380" y="8267"/>
                        <a:pt x="187380" y="5326"/>
                      </a:cubicBezTo>
                      <a:cubicBezTo>
                        <a:pt x="187382" y="2386"/>
                        <a:pt x="189765" y="0"/>
                        <a:pt x="192706" y="0"/>
                      </a:cubicBezTo>
                      <a:lnTo>
                        <a:pt x="258502" y="0"/>
                      </a:lnTo>
                      <a:cubicBezTo>
                        <a:pt x="259982" y="0"/>
                        <a:pt x="261396" y="620"/>
                        <a:pt x="262404" y="1711"/>
                      </a:cubicBezTo>
                      <a:cubicBezTo>
                        <a:pt x="263412" y="2793"/>
                        <a:pt x="263921" y="4254"/>
                        <a:pt x="263809" y="5733"/>
                      </a:cubicBezTo>
                      <a:lnTo>
                        <a:pt x="253002" y="146238"/>
                      </a:lnTo>
                      <a:cubicBezTo>
                        <a:pt x="252790" y="149031"/>
                        <a:pt x="250458" y="151158"/>
                        <a:pt x="247694" y="151157"/>
                      </a:cubicBezTo>
                      <a:close/>
                      <a:moveTo>
                        <a:pt x="158756" y="317099"/>
                      </a:moveTo>
                      <a:lnTo>
                        <a:pt x="28901" y="317099"/>
                      </a:lnTo>
                      <a:cubicBezTo>
                        <a:pt x="26118" y="317099"/>
                        <a:pt x="23805" y="314955"/>
                        <a:pt x="23593" y="312181"/>
                      </a:cubicBezTo>
                      <a:lnTo>
                        <a:pt x="15" y="5733"/>
                      </a:lnTo>
                      <a:cubicBezTo>
                        <a:pt x="-95" y="4254"/>
                        <a:pt x="412" y="2793"/>
                        <a:pt x="1420" y="1711"/>
                      </a:cubicBezTo>
                      <a:cubicBezTo>
                        <a:pt x="2428" y="619"/>
                        <a:pt x="3843" y="0"/>
                        <a:pt x="5322" y="0"/>
                      </a:cubicBezTo>
                      <a:lnTo>
                        <a:pt x="71119" y="0"/>
                      </a:lnTo>
                      <a:cubicBezTo>
                        <a:pt x="74060" y="0"/>
                        <a:pt x="76444" y="2386"/>
                        <a:pt x="76444" y="5326"/>
                      </a:cubicBezTo>
                      <a:cubicBezTo>
                        <a:pt x="76445" y="8265"/>
                        <a:pt x="74058" y="10652"/>
                        <a:pt x="71118" y="10652"/>
                      </a:cubicBezTo>
                      <a:lnTo>
                        <a:pt x="11074" y="10652"/>
                      </a:lnTo>
                      <a:lnTo>
                        <a:pt x="33830" y="306448"/>
                      </a:lnTo>
                      <a:lnTo>
                        <a:pt x="158756" y="306448"/>
                      </a:lnTo>
                      <a:cubicBezTo>
                        <a:pt x="161695" y="306448"/>
                        <a:pt x="164080" y="308833"/>
                        <a:pt x="164080" y="311774"/>
                      </a:cubicBezTo>
                      <a:cubicBezTo>
                        <a:pt x="164081" y="314714"/>
                        <a:pt x="161694" y="317100"/>
                        <a:pt x="158756" y="317099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A33B474-5C76-9EA0-6A66-AB4191D84A7E}"/>
                    </a:ext>
                  </a:extLst>
                </p:cNvPr>
                <p:cNvSpPr/>
                <p:nvPr/>
              </p:nvSpPr>
              <p:spPr>
                <a:xfrm>
                  <a:off x="4353014" y="1919497"/>
                  <a:ext cx="132241" cy="84150"/>
                </a:xfrm>
                <a:custGeom>
                  <a:avLst/>
                  <a:gdLst>
                    <a:gd name="connsiteX0" fmla="*/ 14518 w 132241"/>
                    <a:gd name="connsiteY0" fmla="*/ 10652 h 84150"/>
                    <a:gd name="connsiteX1" fmla="*/ 10652 w 132241"/>
                    <a:gd name="connsiteY1" fmla="*/ 14508 h 84150"/>
                    <a:gd name="connsiteX2" fmla="*/ 10652 w 132241"/>
                    <a:gd name="connsiteY2" fmla="*/ 69643 h 84150"/>
                    <a:gd name="connsiteX3" fmla="*/ 14517 w 132241"/>
                    <a:gd name="connsiteY3" fmla="*/ 73499 h 84150"/>
                    <a:gd name="connsiteX4" fmla="*/ 117724 w 132241"/>
                    <a:gd name="connsiteY4" fmla="*/ 73498 h 84150"/>
                    <a:gd name="connsiteX5" fmla="*/ 121588 w 132241"/>
                    <a:gd name="connsiteY5" fmla="*/ 69643 h 84150"/>
                    <a:gd name="connsiteX6" fmla="*/ 121590 w 132241"/>
                    <a:gd name="connsiteY6" fmla="*/ 14508 h 84150"/>
                    <a:gd name="connsiteX7" fmla="*/ 117723 w 132241"/>
                    <a:gd name="connsiteY7" fmla="*/ 10652 h 84150"/>
                    <a:gd name="connsiteX8" fmla="*/ 14518 w 132241"/>
                    <a:gd name="connsiteY8" fmla="*/ 10652 h 84150"/>
                    <a:gd name="connsiteX9" fmla="*/ 117724 w 132241"/>
                    <a:gd name="connsiteY9" fmla="*/ 84150 h 84150"/>
                    <a:gd name="connsiteX10" fmla="*/ 14518 w 132241"/>
                    <a:gd name="connsiteY10" fmla="*/ 84150 h 84150"/>
                    <a:gd name="connsiteX11" fmla="*/ 0 w 132241"/>
                    <a:gd name="connsiteY11" fmla="*/ 69643 h 84150"/>
                    <a:gd name="connsiteX12" fmla="*/ 1 w 132241"/>
                    <a:gd name="connsiteY12" fmla="*/ 14508 h 84150"/>
                    <a:gd name="connsiteX13" fmla="*/ 14517 w 132241"/>
                    <a:gd name="connsiteY13" fmla="*/ 1 h 84150"/>
                    <a:gd name="connsiteX14" fmla="*/ 117724 w 132241"/>
                    <a:gd name="connsiteY14" fmla="*/ 0 h 84150"/>
                    <a:gd name="connsiteX15" fmla="*/ 132240 w 132241"/>
                    <a:gd name="connsiteY15" fmla="*/ 14508 h 84150"/>
                    <a:gd name="connsiteX16" fmla="*/ 132241 w 132241"/>
                    <a:gd name="connsiteY16" fmla="*/ 69643 h 84150"/>
                    <a:gd name="connsiteX17" fmla="*/ 117724 w 132241"/>
                    <a:gd name="connsiteY17" fmla="*/ 84150 h 8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241" h="84150">
                      <a:moveTo>
                        <a:pt x="14518" y="10652"/>
                      </a:moveTo>
                      <a:cubicBezTo>
                        <a:pt x="12392" y="10652"/>
                        <a:pt x="10652" y="12381"/>
                        <a:pt x="10652" y="14508"/>
                      </a:cubicBezTo>
                      <a:lnTo>
                        <a:pt x="10652" y="69643"/>
                      </a:lnTo>
                      <a:cubicBezTo>
                        <a:pt x="10652" y="71769"/>
                        <a:pt x="12390" y="73499"/>
                        <a:pt x="14517" y="73499"/>
                      </a:cubicBezTo>
                      <a:lnTo>
                        <a:pt x="117724" y="73498"/>
                      </a:lnTo>
                      <a:cubicBezTo>
                        <a:pt x="119850" y="73498"/>
                        <a:pt x="121588" y="71770"/>
                        <a:pt x="121588" y="69643"/>
                      </a:cubicBezTo>
                      <a:lnTo>
                        <a:pt x="121590" y="14508"/>
                      </a:lnTo>
                      <a:cubicBezTo>
                        <a:pt x="121590" y="12381"/>
                        <a:pt x="119850" y="10652"/>
                        <a:pt x="117723" y="10652"/>
                      </a:cubicBezTo>
                      <a:lnTo>
                        <a:pt x="14518" y="10652"/>
                      </a:lnTo>
                      <a:close/>
                      <a:moveTo>
                        <a:pt x="117724" y="84150"/>
                      </a:moveTo>
                      <a:lnTo>
                        <a:pt x="14518" y="84150"/>
                      </a:lnTo>
                      <a:cubicBezTo>
                        <a:pt x="6519" y="84150"/>
                        <a:pt x="0" y="77641"/>
                        <a:pt x="0" y="69643"/>
                      </a:cubicBezTo>
                      <a:lnTo>
                        <a:pt x="1" y="14508"/>
                      </a:lnTo>
                      <a:cubicBezTo>
                        <a:pt x="1" y="6509"/>
                        <a:pt x="6519" y="1"/>
                        <a:pt x="14517" y="1"/>
                      </a:cubicBezTo>
                      <a:lnTo>
                        <a:pt x="117724" y="0"/>
                      </a:lnTo>
                      <a:cubicBezTo>
                        <a:pt x="125732" y="0"/>
                        <a:pt x="132240" y="6510"/>
                        <a:pt x="132240" y="14508"/>
                      </a:cubicBezTo>
                      <a:lnTo>
                        <a:pt x="132241" y="69643"/>
                      </a:lnTo>
                      <a:cubicBezTo>
                        <a:pt x="132241" y="77640"/>
                        <a:pt x="125730" y="84150"/>
                        <a:pt x="117724" y="84150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39A71938-2E4E-AB6E-8AAF-4826C74780F7}"/>
                    </a:ext>
                  </a:extLst>
                </p:cNvPr>
                <p:cNvSpPr/>
                <p:nvPr/>
              </p:nvSpPr>
              <p:spPr>
                <a:xfrm>
                  <a:off x="4382583" y="1992996"/>
                  <a:ext cx="73100" cy="35080"/>
                </a:xfrm>
                <a:custGeom>
                  <a:avLst/>
                  <a:gdLst>
                    <a:gd name="connsiteX0" fmla="*/ 55572 w 73100"/>
                    <a:gd name="connsiteY0" fmla="*/ 35080 h 35080"/>
                    <a:gd name="connsiteX1" fmla="*/ 17542 w 73100"/>
                    <a:gd name="connsiteY1" fmla="*/ 35080 h 35080"/>
                    <a:gd name="connsiteX2" fmla="*/ 0 w 73100"/>
                    <a:gd name="connsiteY2" fmla="*/ 17540 h 35080"/>
                    <a:gd name="connsiteX3" fmla="*/ 2 w 73100"/>
                    <a:gd name="connsiteY3" fmla="*/ 5326 h 35080"/>
                    <a:gd name="connsiteX4" fmla="*/ 5326 w 73100"/>
                    <a:gd name="connsiteY4" fmla="*/ 0 h 35080"/>
                    <a:gd name="connsiteX5" fmla="*/ 10652 w 73100"/>
                    <a:gd name="connsiteY5" fmla="*/ 5326 h 35080"/>
                    <a:gd name="connsiteX6" fmla="*/ 10653 w 73100"/>
                    <a:gd name="connsiteY6" fmla="*/ 17539 h 35080"/>
                    <a:gd name="connsiteX7" fmla="*/ 17540 w 73100"/>
                    <a:gd name="connsiteY7" fmla="*/ 24429 h 35080"/>
                    <a:gd name="connsiteX8" fmla="*/ 55571 w 73100"/>
                    <a:gd name="connsiteY8" fmla="*/ 24429 h 35080"/>
                    <a:gd name="connsiteX9" fmla="*/ 62449 w 73100"/>
                    <a:gd name="connsiteY9" fmla="*/ 17540 h 35080"/>
                    <a:gd name="connsiteX10" fmla="*/ 62449 w 73100"/>
                    <a:gd name="connsiteY10" fmla="*/ 5326 h 35080"/>
                    <a:gd name="connsiteX11" fmla="*/ 67775 w 73100"/>
                    <a:gd name="connsiteY11" fmla="*/ 0 h 35080"/>
                    <a:gd name="connsiteX12" fmla="*/ 73100 w 73100"/>
                    <a:gd name="connsiteY12" fmla="*/ 5326 h 35080"/>
                    <a:gd name="connsiteX13" fmla="*/ 73101 w 73100"/>
                    <a:gd name="connsiteY13" fmla="*/ 17539 h 35080"/>
                    <a:gd name="connsiteX14" fmla="*/ 55571 w 73100"/>
                    <a:gd name="connsiteY14" fmla="*/ 35080 h 35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3100" h="35080">
                      <a:moveTo>
                        <a:pt x="55572" y="35080"/>
                      </a:moveTo>
                      <a:lnTo>
                        <a:pt x="17542" y="35080"/>
                      </a:lnTo>
                      <a:cubicBezTo>
                        <a:pt x="7870" y="35080"/>
                        <a:pt x="0" y="27212"/>
                        <a:pt x="0" y="17540"/>
                      </a:cubicBezTo>
                      <a:lnTo>
                        <a:pt x="2" y="5326"/>
                      </a:lnTo>
                      <a:cubicBezTo>
                        <a:pt x="2" y="2386"/>
                        <a:pt x="2385" y="0"/>
                        <a:pt x="5326" y="0"/>
                      </a:cubicBezTo>
                      <a:cubicBezTo>
                        <a:pt x="8267" y="0"/>
                        <a:pt x="10652" y="2386"/>
                        <a:pt x="10652" y="5326"/>
                      </a:cubicBezTo>
                      <a:lnTo>
                        <a:pt x="10653" y="17539"/>
                      </a:lnTo>
                      <a:cubicBezTo>
                        <a:pt x="10653" y="21340"/>
                        <a:pt x="13740" y="24429"/>
                        <a:pt x="17540" y="24429"/>
                      </a:cubicBezTo>
                      <a:lnTo>
                        <a:pt x="55571" y="24429"/>
                      </a:lnTo>
                      <a:cubicBezTo>
                        <a:pt x="59362" y="24429"/>
                        <a:pt x="62449" y="21340"/>
                        <a:pt x="62449" y="17540"/>
                      </a:cubicBezTo>
                      <a:lnTo>
                        <a:pt x="62449" y="5326"/>
                      </a:lnTo>
                      <a:cubicBezTo>
                        <a:pt x="62449" y="2386"/>
                        <a:pt x="64835" y="0"/>
                        <a:pt x="67775" y="0"/>
                      </a:cubicBezTo>
                      <a:cubicBezTo>
                        <a:pt x="70725" y="0"/>
                        <a:pt x="73100" y="2386"/>
                        <a:pt x="73100" y="5326"/>
                      </a:cubicBezTo>
                      <a:lnTo>
                        <a:pt x="73101" y="17539"/>
                      </a:lnTo>
                      <a:cubicBezTo>
                        <a:pt x="73101" y="27211"/>
                        <a:pt x="65241" y="35080"/>
                        <a:pt x="55571" y="35080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49CDD32-5496-68E5-E0F0-E20151B74C10}"/>
                    </a:ext>
                  </a:extLst>
                </p:cNvPr>
                <p:cNvSpPr/>
                <p:nvPr/>
              </p:nvSpPr>
              <p:spPr>
                <a:xfrm>
                  <a:off x="4341918" y="2054012"/>
                  <a:ext cx="56660" cy="55061"/>
                </a:xfrm>
                <a:custGeom>
                  <a:avLst/>
                  <a:gdLst>
                    <a:gd name="connsiteX0" fmla="*/ 10653 w 56660"/>
                    <a:gd name="connsiteY0" fmla="*/ 44409 h 55061"/>
                    <a:gd name="connsiteX1" fmla="*/ 46009 w 56660"/>
                    <a:gd name="connsiteY1" fmla="*/ 44409 h 55061"/>
                    <a:gd name="connsiteX2" fmla="*/ 46009 w 56660"/>
                    <a:gd name="connsiteY2" fmla="*/ 10652 h 55061"/>
                    <a:gd name="connsiteX3" fmla="*/ 10653 w 56660"/>
                    <a:gd name="connsiteY3" fmla="*/ 10652 h 55061"/>
                    <a:gd name="connsiteX4" fmla="*/ 10653 w 56660"/>
                    <a:gd name="connsiteY4" fmla="*/ 44409 h 55061"/>
                    <a:gd name="connsiteX5" fmla="*/ 51335 w 56660"/>
                    <a:gd name="connsiteY5" fmla="*/ 55061 h 55061"/>
                    <a:gd name="connsiteX6" fmla="*/ 5327 w 56660"/>
                    <a:gd name="connsiteY6" fmla="*/ 55061 h 55061"/>
                    <a:gd name="connsiteX7" fmla="*/ 0 w 56660"/>
                    <a:gd name="connsiteY7" fmla="*/ 49736 h 55061"/>
                    <a:gd name="connsiteX8" fmla="*/ 1 w 56660"/>
                    <a:gd name="connsiteY8" fmla="*/ 5326 h 55061"/>
                    <a:gd name="connsiteX9" fmla="*/ 5326 w 56660"/>
                    <a:gd name="connsiteY9" fmla="*/ 0 h 55061"/>
                    <a:gd name="connsiteX10" fmla="*/ 51335 w 56660"/>
                    <a:gd name="connsiteY10" fmla="*/ 0 h 55061"/>
                    <a:gd name="connsiteX11" fmla="*/ 56661 w 56660"/>
                    <a:gd name="connsiteY11" fmla="*/ 5326 h 55061"/>
                    <a:gd name="connsiteX12" fmla="*/ 56661 w 56660"/>
                    <a:gd name="connsiteY12" fmla="*/ 49735 h 55061"/>
                    <a:gd name="connsiteX13" fmla="*/ 51335 w 56660"/>
                    <a:gd name="connsiteY13" fmla="*/ 55061 h 5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660" h="55061">
                      <a:moveTo>
                        <a:pt x="10653" y="44409"/>
                      </a:moveTo>
                      <a:lnTo>
                        <a:pt x="46009" y="44409"/>
                      </a:lnTo>
                      <a:lnTo>
                        <a:pt x="46009" y="10652"/>
                      </a:lnTo>
                      <a:lnTo>
                        <a:pt x="10653" y="10652"/>
                      </a:lnTo>
                      <a:lnTo>
                        <a:pt x="10653" y="44409"/>
                      </a:lnTo>
                      <a:close/>
                      <a:moveTo>
                        <a:pt x="51335" y="55061"/>
                      </a:moveTo>
                      <a:lnTo>
                        <a:pt x="5327" y="55061"/>
                      </a:lnTo>
                      <a:cubicBezTo>
                        <a:pt x="2377" y="55061"/>
                        <a:pt x="0" y="52676"/>
                        <a:pt x="0" y="49736"/>
                      </a:cubicBezTo>
                      <a:lnTo>
                        <a:pt x="1" y="5326"/>
                      </a:lnTo>
                      <a:cubicBezTo>
                        <a:pt x="1" y="2385"/>
                        <a:pt x="2376" y="0"/>
                        <a:pt x="5326" y="0"/>
                      </a:cubicBezTo>
                      <a:lnTo>
                        <a:pt x="51335" y="0"/>
                      </a:lnTo>
                      <a:cubicBezTo>
                        <a:pt x="54277" y="0"/>
                        <a:pt x="56661" y="2386"/>
                        <a:pt x="56661" y="5326"/>
                      </a:cubicBezTo>
                      <a:lnTo>
                        <a:pt x="56661" y="49735"/>
                      </a:lnTo>
                      <a:cubicBezTo>
                        <a:pt x="56661" y="52675"/>
                        <a:pt x="54275" y="55062"/>
                        <a:pt x="51335" y="55061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258FB7-DAF9-0835-9771-F679C5F18BDC}"/>
                    </a:ext>
                  </a:extLst>
                </p:cNvPr>
                <p:cNvSpPr/>
                <p:nvPr/>
              </p:nvSpPr>
              <p:spPr>
                <a:xfrm>
                  <a:off x="4413808" y="2062056"/>
                  <a:ext cx="82541" cy="10651"/>
                </a:xfrm>
                <a:custGeom>
                  <a:avLst/>
                  <a:gdLst>
                    <a:gd name="connsiteX0" fmla="*/ 77216 w 82541"/>
                    <a:gd name="connsiteY0" fmla="*/ 10652 h 10651"/>
                    <a:gd name="connsiteX1" fmla="*/ 5326 w 82541"/>
                    <a:gd name="connsiteY1" fmla="*/ 10652 h 10651"/>
                    <a:gd name="connsiteX2" fmla="*/ 0 w 82541"/>
                    <a:gd name="connsiteY2" fmla="*/ 5327 h 10651"/>
                    <a:gd name="connsiteX3" fmla="*/ 5326 w 82541"/>
                    <a:gd name="connsiteY3" fmla="*/ 1 h 10651"/>
                    <a:gd name="connsiteX4" fmla="*/ 77216 w 82541"/>
                    <a:gd name="connsiteY4" fmla="*/ 0 h 10651"/>
                    <a:gd name="connsiteX5" fmla="*/ 82541 w 82541"/>
                    <a:gd name="connsiteY5" fmla="*/ 5327 h 10651"/>
                    <a:gd name="connsiteX6" fmla="*/ 77216 w 82541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541" h="10651">
                      <a:moveTo>
                        <a:pt x="77216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76"/>
                        <a:pt x="0" y="5327"/>
                      </a:cubicBezTo>
                      <a:cubicBezTo>
                        <a:pt x="0" y="2386"/>
                        <a:pt x="2386" y="1"/>
                        <a:pt x="5326" y="1"/>
                      </a:cubicBezTo>
                      <a:lnTo>
                        <a:pt x="77216" y="0"/>
                      </a:lnTo>
                      <a:cubicBezTo>
                        <a:pt x="80166" y="0"/>
                        <a:pt x="82541" y="2386"/>
                        <a:pt x="82541" y="5327"/>
                      </a:cubicBezTo>
                      <a:cubicBezTo>
                        <a:pt x="82542" y="8276"/>
                        <a:pt x="80165" y="10653"/>
                        <a:pt x="77216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9987FB7-0F49-10A3-D2B8-073A3B4C8307}"/>
                    </a:ext>
                  </a:extLst>
                </p:cNvPr>
                <p:cNvSpPr/>
                <p:nvPr/>
              </p:nvSpPr>
              <p:spPr>
                <a:xfrm>
                  <a:off x="4413808" y="2090377"/>
                  <a:ext cx="82541" cy="10651"/>
                </a:xfrm>
                <a:custGeom>
                  <a:avLst/>
                  <a:gdLst>
                    <a:gd name="connsiteX0" fmla="*/ 77216 w 82541"/>
                    <a:gd name="connsiteY0" fmla="*/ 10652 h 10651"/>
                    <a:gd name="connsiteX1" fmla="*/ 5326 w 82541"/>
                    <a:gd name="connsiteY1" fmla="*/ 10652 h 10651"/>
                    <a:gd name="connsiteX2" fmla="*/ 0 w 82541"/>
                    <a:gd name="connsiteY2" fmla="*/ 5326 h 10651"/>
                    <a:gd name="connsiteX3" fmla="*/ 5326 w 82541"/>
                    <a:gd name="connsiteY3" fmla="*/ 0 h 10651"/>
                    <a:gd name="connsiteX4" fmla="*/ 77216 w 82541"/>
                    <a:gd name="connsiteY4" fmla="*/ 0 h 10651"/>
                    <a:gd name="connsiteX5" fmla="*/ 82541 w 82541"/>
                    <a:gd name="connsiteY5" fmla="*/ 5326 h 10651"/>
                    <a:gd name="connsiteX6" fmla="*/ 77216 w 82541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541" h="10651">
                      <a:moveTo>
                        <a:pt x="77216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66"/>
                        <a:pt x="0" y="5326"/>
                      </a:cubicBezTo>
                      <a:cubicBezTo>
                        <a:pt x="0" y="2385"/>
                        <a:pt x="2386" y="0"/>
                        <a:pt x="5326" y="0"/>
                      </a:cubicBezTo>
                      <a:lnTo>
                        <a:pt x="77216" y="0"/>
                      </a:lnTo>
                      <a:cubicBezTo>
                        <a:pt x="80166" y="0"/>
                        <a:pt x="82541" y="2386"/>
                        <a:pt x="82541" y="5326"/>
                      </a:cubicBezTo>
                      <a:cubicBezTo>
                        <a:pt x="82542" y="8266"/>
                        <a:pt x="80165" y="10652"/>
                        <a:pt x="77216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9E3955C-D933-473F-1778-9945C24E9D13}"/>
                    </a:ext>
                  </a:extLst>
                </p:cNvPr>
                <p:cNvSpPr/>
                <p:nvPr/>
              </p:nvSpPr>
              <p:spPr>
                <a:xfrm>
                  <a:off x="4341918" y="2127843"/>
                  <a:ext cx="56660" cy="55069"/>
                </a:xfrm>
                <a:custGeom>
                  <a:avLst/>
                  <a:gdLst>
                    <a:gd name="connsiteX0" fmla="*/ 10653 w 56660"/>
                    <a:gd name="connsiteY0" fmla="*/ 44418 h 55069"/>
                    <a:gd name="connsiteX1" fmla="*/ 46009 w 56660"/>
                    <a:gd name="connsiteY1" fmla="*/ 44418 h 55069"/>
                    <a:gd name="connsiteX2" fmla="*/ 46009 w 56660"/>
                    <a:gd name="connsiteY2" fmla="*/ 10652 h 55069"/>
                    <a:gd name="connsiteX3" fmla="*/ 10653 w 56660"/>
                    <a:gd name="connsiteY3" fmla="*/ 10652 h 55069"/>
                    <a:gd name="connsiteX4" fmla="*/ 10653 w 56660"/>
                    <a:gd name="connsiteY4" fmla="*/ 44418 h 55069"/>
                    <a:gd name="connsiteX5" fmla="*/ 51335 w 56660"/>
                    <a:gd name="connsiteY5" fmla="*/ 55070 h 55069"/>
                    <a:gd name="connsiteX6" fmla="*/ 5327 w 56660"/>
                    <a:gd name="connsiteY6" fmla="*/ 55070 h 55069"/>
                    <a:gd name="connsiteX7" fmla="*/ 0 w 56660"/>
                    <a:gd name="connsiteY7" fmla="*/ 49745 h 55069"/>
                    <a:gd name="connsiteX8" fmla="*/ 1 w 56660"/>
                    <a:gd name="connsiteY8" fmla="*/ 5326 h 55069"/>
                    <a:gd name="connsiteX9" fmla="*/ 5326 w 56660"/>
                    <a:gd name="connsiteY9" fmla="*/ 0 h 55069"/>
                    <a:gd name="connsiteX10" fmla="*/ 51335 w 56660"/>
                    <a:gd name="connsiteY10" fmla="*/ 0 h 55069"/>
                    <a:gd name="connsiteX11" fmla="*/ 56661 w 56660"/>
                    <a:gd name="connsiteY11" fmla="*/ 5326 h 55069"/>
                    <a:gd name="connsiteX12" fmla="*/ 56661 w 56660"/>
                    <a:gd name="connsiteY12" fmla="*/ 49744 h 55069"/>
                    <a:gd name="connsiteX13" fmla="*/ 51335 w 56660"/>
                    <a:gd name="connsiteY13" fmla="*/ 55070 h 55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660" h="55069">
                      <a:moveTo>
                        <a:pt x="10653" y="44418"/>
                      </a:moveTo>
                      <a:lnTo>
                        <a:pt x="46009" y="44418"/>
                      </a:lnTo>
                      <a:lnTo>
                        <a:pt x="46009" y="10652"/>
                      </a:lnTo>
                      <a:lnTo>
                        <a:pt x="10653" y="10652"/>
                      </a:lnTo>
                      <a:lnTo>
                        <a:pt x="10653" y="44418"/>
                      </a:lnTo>
                      <a:close/>
                      <a:moveTo>
                        <a:pt x="51335" y="55070"/>
                      </a:moveTo>
                      <a:lnTo>
                        <a:pt x="5327" y="55070"/>
                      </a:lnTo>
                      <a:cubicBezTo>
                        <a:pt x="2377" y="55070"/>
                        <a:pt x="0" y="52685"/>
                        <a:pt x="0" y="49745"/>
                      </a:cubicBezTo>
                      <a:lnTo>
                        <a:pt x="1" y="5326"/>
                      </a:lnTo>
                      <a:cubicBezTo>
                        <a:pt x="1" y="2385"/>
                        <a:pt x="2376" y="0"/>
                        <a:pt x="5326" y="0"/>
                      </a:cubicBezTo>
                      <a:lnTo>
                        <a:pt x="51335" y="0"/>
                      </a:lnTo>
                      <a:cubicBezTo>
                        <a:pt x="54277" y="0"/>
                        <a:pt x="56661" y="2386"/>
                        <a:pt x="56661" y="5326"/>
                      </a:cubicBezTo>
                      <a:lnTo>
                        <a:pt x="56661" y="49744"/>
                      </a:lnTo>
                      <a:cubicBezTo>
                        <a:pt x="56661" y="52685"/>
                        <a:pt x="54275" y="55071"/>
                        <a:pt x="51335" y="55070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161B9C1-C1BA-8BD3-38E4-4C3AABA7A84E}"/>
                    </a:ext>
                  </a:extLst>
                </p:cNvPr>
                <p:cNvSpPr/>
                <p:nvPr/>
              </p:nvSpPr>
              <p:spPr>
                <a:xfrm>
                  <a:off x="4413808" y="2135896"/>
                  <a:ext cx="44622" cy="10651"/>
                </a:xfrm>
                <a:custGeom>
                  <a:avLst/>
                  <a:gdLst>
                    <a:gd name="connsiteX0" fmla="*/ 39297 w 44622"/>
                    <a:gd name="connsiteY0" fmla="*/ 10652 h 10651"/>
                    <a:gd name="connsiteX1" fmla="*/ 5326 w 44622"/>
                    <a:gd name="connsiteY1" fmla="*/ 10652 h 10651"/>
                    <a:gd name="connsiteX2" fmla="*/ 0 w 44622"/>
                    <a:gd name="connsiteY2" fmla="*/ 5326 h 10651"/>
                    <a:gd name="connsiteX3" fmla="*/ 5326 w 44622"/>
                    <a:gd name="connsiteY3" fmla="*/ 0 h 10651"/>
                    <a:gd name="connsiteX4" fmla="*/ 39297 w 44622"/>
                    <a:gd name="connsiteY4" fmla="*/ 0 h 10651"/>
                    <a:gd name="connsiteX5" fmla="*/ 44622 w 44622"/>
                    <a:gd name="connsiteY5" fmla="*/ 5326 h 10651"/>
                    <a:gd name="connsiteX6" fmla="*/ 39297 w 44622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622" h="10651">
                      <a:moveTo>
                        <a:pt x="39297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66"/>
                        <a:pt x="0" y="5326"/>
                      </a:cubicBezTo>
                      <a:cubicBezTo>
                        <a:pt x="0" y="2385"/>
                        <a:pt x="2386" y="0"/>
                        <a:pt x="5326" y="0"/>
                      </a:cubicBezTo>
                      <a:lnTo>
                        <a:pt x="39297" y="0"/>
                      </a:lnTo>
                      <a:cubicBezTo>
                        <a:pt x="42239" y="0"/>
                        <a:pt x="44622" y="2386"/>
                        <a:pt x="44622" y="5326"/>
                      </a:cubicBezTo>
                      <a:cubicBezTo>
                        <a:pt x="44623" y="8266"/>
                        <a:pt x="42237" y="10652"/>
                        <a:pt x="39297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DFFAFF32-8C66-7631-C32F-9A95E339D691}"/>
                    </a:ext>
                  </a:extLst>
                </p:cNvPr>
                <p:cNvSpPr/>
                <p:nvPr/>
              </p:nvSpPr>
              <p:spPr>
                <a:xfrm>
                  <a:off x="4413808" y="2164208"/>
                  <a:ext cx="37493" cy="10651"/>
                </a:xfrm>
                <a:custGeom>
                  <a:avLst/>
                  <a:gdLst>
                    <a:gd name="connsiteX0" fmla="*/ 32169 w 37493"/>
                    <a:gd name="connsiteY0" fmla="*/ 10652 h 10651"/>
                    <a:gd name="connsiteX1" fmla="*/ 5326 w 37493"/>
                    <a:gd name="connsiteY1" fmla="*/ 10652 h 10651"/>
                    <a:gd name="connsiteX2" fmla="*/ 0 w 37493"/>
                    <a:gd name="connsiteY2" fmla="*/ 5326 h 10651"/>
                    <a:gd name="connsiteX3" fmla="*/ 5326 w 37493"/>
                    <a:gd name="connsiteY3" fmla="*/ 0 h 10651"/>
                    <a:gd name="connsiteX4" fmla="*/ 32169 w 37493"/>
                    <a:gd name="connsiteY4" fmla="*/ 0 h 10651"/>
                    <a:gd name="connsiteX5" fmla="*/ 37493 w 37493"/>
                    <a:gd name="connsiteY5" fmla="*/ 5326 h 10651"/>
                    <a:gd name="connsiteX6" fmla="*/ 32169 w 37493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93" h="10651">
                      <a:moveTo>
                        <a:pt x="32169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66"/>
                        <a:pt x="0" y="5326"/>
                      </a:cubicBezTo>
                      <a:cubicBezTo>
                        <a:pt x="0" y="2386"/>
                        <a:pt x="2386" y="0"/>
                        <a:pt x="5326" y="0"/>
                      </a:cubicBezTo>
                      <a:lnTo>
                        <a:pt x="32169" y="0"/>
                      </a:lnTo>
                      <a:cubicBezTo>
                        <a:pt x="35109" y="0"/>
                        <a:pt x="37493" y="2386"/>
                        <a:pt x="37493" y="5326"/>
                      </a:cubicBezTo>
                      <a:cubicBezTo>
                        <a:pt x="37495" y="8265"/>
                        <a:pt x="35108" y="10652"/>
                        <a:pt x="32169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11E4713-5A66-251E-3A0B-B8909952AFFB}"/>
                    </a:ext>
                  </a:extLst>
                </p:cNvPr>
                <p:cNvSpPr/>
                <p:nvPr/>
              </p:nvSpPr>
              <p:spPr>
                <a:xfrm>
                  <a:off x="4341918" y="2201682"/>
                  <a:ext cx="56660" cy="55062"/>
                </a:xfrm>
                <a:custGeom>
                  <a:avLst/>
                  <a:gdLst>
                    <a:gd name="connsiteX0" fmla="*/ 10653 w 56660"/>
                    <a:gd name="connsiteY0" fmla="*/ 44411 h 55062"/>
                    <a:gd name="connsiteX1" fmla="*/ 46009 w 56660"/>
                    <a:gd name="connsiteY1" fmla="*/ 44411 h 55062"/>
                    <a:gd name="connsiteX2" fmla="*/ 46009 w 56660"/>
                    <a:gd name="connsiteY2" fmla="*/ 10652 h 55062"/>
                    <a:gd name="connsiteX3" fmla="*/ 10653 w 56660"/>
                    <a:gd name="connsiteY3" fmla="*/ 10652 h 55062"/>
                    <a:gd name="connsiteX4" fmla="*/ 10653 w 56660"/>
                    <a:gd name="connsiteY4" fmla="*/ 44411 h 55062"/>
                    <a:gd name="connsiteX5" fmla="*/ 51335 w 56660"/>
                    <a:gd name="connsiteY5" fmla="*/ 55062 h 55062"/>
                    <a:gd name="connsiteX6" fmla="*/ 5327 w 56660"/>
                    <a:gd name="connsiteY6" fmla="*/ 55062 h 55062"/>
                    <a:gd name="connsiteX7" fmla="*/ 0 w 56660"/>
                    <a:gd name="connsiteY7" fmla="*/ 49737 h 55062"/>
                    <a:gd name="connsiteX8" fmla="*/ 1 w 56660"/>
                    <a:gd name="connsiteY8" fmla="*/ 5326 h 55062"/>
                    <a:gd name="connsiteX9" fmla="*/ 5326 w 56660"/>
                    <a:gd name="connsiteY9" fmla="*/ 1 h 55062"/>
                    <a:gd name="connsiteX10" fmla="*/ 51335 w 56660"/>
                    <a:gd name="connsiteY10" fmla="*/ 0 h 55062"/>
                    <a:gd name="connsiteX11" fmla="*/ 56661 w 56660"/>
                    <a:gd name="connsiteY11" fmla="*/ 5327 h 55062"/>
                    <a:gd name="connsiteX12" fmla="*/ 56661 w 56660"/>
                    <a:gd name="connsiteY12" fmla="*/ 49736 h 55062"/>
                    <a:gd name="connsiteX13" fmla="*/ 51335 w 56660"/>
                    <a:gd name="connsiteY13" fmla="*/ 55062 h 55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660" h="55062">
                      <a:moveTo>
                        <a:pt x="10653" y="44411"/>
                      </a:moveTo>
                      <a:lnTo>
                        <a:pt x="46009" y="44411"/>
                      </a:lnTo>
                      <a:lnTo>
                        <a:pt x="46009" y="10652"/>
                      </a:lnTo>
                      <a:lnTo>
                        <a:pt x="10653" y="10652"/>
                      </a:lnTo>
                      <a:lnTo>
                        <a:pt x="10653" y="44411"/>
                      </a:lnTo>
                      <a:close/>
                      <a:moveTo>
                        <a:pt x="51335" y="55062"/>
                      </a:moveTo>
                      <a:lnTo>
                        <a:pt x="5327" y="55062"/>
                      </a:lnTo>
                      <a:cubicBezTo>
                        <a:pt x="2377" y="55062"/>
                        <a:pt x="0" y="52686"/>
                        <a:pt x="0" y="49737"/>
                      </a:cubicBezTo>
                      <a:lnTo>
                        <a:pt x="1" y="5326"/>
                      </a:lnTo>
                      <a:cubicBezTo>
                        <a:pt x="1" y="2386"/>
                        <a:pt x="2376" y="1"/>
                        <a:pt x="5326" y="1"/>
                      </a:cubicBezTo>
                      <a:lnTo>
                        <a:pt x="51335" y="0"/>
                      </a:lnTo>
                      <a:cubicBezTo>
                        <a:pt x="54277" y="0"/>
                        <a:pt x="56661" y="2386"/>
                        <a:pt x="56661" y="5327"/>
                      </a:cubicBezTo>
                      <a:lnTo>
                        <a:pt x="56661" y="49736"/>
                      </a:lnTo>
                      <a:cubicBezTo>
                        <a:pt x="56661" y="52685"/>
                        <a:pt x="54275" y="55063"/>
                        <a:pt x="51335" y="5506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180B257-4E8E-AA82-96EB-433B4463F2C0}"/>
                    </a:ext>
                  </a:extLst>
                </p:cNvPr>
                <p:cNvSpPr/>
                <p:nvPr/>
              </p:nvSpPr>
              <p:spPr>
                <a:xfrm>
                  <a:off x="4413808" y="2209737"/>
                  <a:ext cx="37493" cy="10651"/>
                </a:xfrm>
                <a:custGeom>
                  <a:avLst/>
                  <a:gdLst>
                    <a:gd name="connsiteX0" fmla="*/ 32169 w 37493"/>
                    <a:gd name="connsiteY0" fmla="*/ 10652 h 10651"/>
                    <a:gd name="connsiteX1" fmla="*/ 5326 w 37493"/>
                    <a:gd name="connsiteY1" fmla="*/ 10652 h 10651"/>
                    <a:gd name="connsiteX2" fmla="*/ 0 w 37493"/>
                    <a:gd name="connsiteY2" fmla="*/ 5326 h 10651"/>
                    <a:gd name="connsiteX3" fmla="*/ 5326 w 37493"/>
                    <a:gd name="connsiteY3" fmla="*/ 0 h 10651"/>
                    <a:gd name="connsiteX4" fmla="*/ 32169 w 37493"/>
                    <a:gd name="connsiteY4" fmla="*/ 0 h 10651"/>
                    <a:gd name="connsiteX5" fmla="*/ 37493 w 37493"/>
                    <a:gd name="connsiteY5" fmla="*/ 5326 h 10651"/>
                    <a:gd name="connsiteX6" fmla="*/ 32169 w 37493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93" h="10651">
                      <a:moveTo>
                        <a:pt x="32169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66"/>
                        <a:pt x="0" y="5326"/>
                      </a:cubicBezTo>
                      <a:cubicBezTo>
                        <a:pt x="0" y="2385"/>
                        <a:pt x="2386" y="0"/>
                        <a:pt x="5326" y="0"/>
                      </a:cubicBezTo>
                      <a:lnTo>
                        <a:pt x="32169" y="0"/>
                      </a:lnTo>
                      <a:cubicBezTo>
                        <a:pt x="35109" y="0"/>
                        <a:pt x="37493" y="2386"/>
                        <a:pt x="37493" y="5326"/>
                      </a:cubicBezTo>
                      <a:cubicBezTo>
                        <a:pt x="37495" y="8265"/>
                        <a:pt x="35108" y="10652"/>
                        <a:pt x="32169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0282D4B-7354-7187-936F-476F4DFDC41F}"/>
                    </a:ext>
                  </a:extLst>
                </p:cNvPr>
                <p:cNvSpPr/>
                <p:nvPr/>
              </p:nvSpPr>
              <p:spPr>
                <a:xfrm>
                  <a:off x="4413808" y="2238048"/>
                  <a:ext cx="37493" cy="10651"/>
                </a:xfrm>
                <a:custGeom>
                  <a:avLst/>
                  <a:gdLst>
                    <a:gd name="connsiteX0" fmla="*/ 32169 w 37493"/>
                    <a:gd name="connsiteY0" fmla="*/ 10652 h 10651"/>
                    <a:gd name="connsiteX1" fmla="*/ 5326 w 37493"/>
                    <a:gd name="connsiteY1" fmla="*/ 10652 h 10651"/>
                    <a:gd name="connsiteX2" fmla="*/ 0 w 37493"/>
                    <a:gd name="connsiteY2" fmla="*/ 5327 h 10651"/>
                    <a:gd name="connsiteX3" fmla="*/ 5326 w 37493"/>
                    <a:gd name="connsiteY3" fmla="*/ 1 h 10651"/>
                    <a:gd name="connsiteX4" fmla="*/ 32169 w 37493"/>
                    <a:gd name="connsiteY4" fmla="*/ 0 h 10651"/>
                    <a:gd name="connsiteX5" fmla="*/ 37493 w 37493"/>
                    <a:gd name="connsiteY5" fmla="*/ 5327 h 10651"/>
                    <a:gd name="connsiteX6" fmla="*/ 32169 w 37493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93" h="10651">
                      <a:moveTo>
                        <a:pt x="32169" y="10652"/>
                      </a:moveTo>
                      <a:lnTo>
                        <a:pt x="5326" y="10652"/>
                      </a:lnTo>
                      <a:cubicBezTo>
                        <a:pt x="2386" y="10652"/>
                        <a:pt x="0" y="8267"/>
                        <a:pt x="0" y="5327"/>
                      </a:cubicBezTo>
                      <a:cubicBezTo>
                        <a:pt x="0" y="2386"/>
                        <a:pt x="2386" y="1"/>
                        <a:pt x="5326" y="1"/>
                      </a:cubicBezTo>
                      <a:lnTo>
                        <a:pt x="32169" y="0"/>
                      </a:lnTo>
                      <a:cubicBezTo>
                        <a:pt x="35109" y="0"/>
                        <a:pt x="37493" y="2386"/>
                        <a:pt x="37493" y="5327"/>
                      </a:cubicBezTo>
                      <a:cubicBezTo>
                        <a:pt x="37495" y="8267"/>
                        <a:pt x="35108" y="10653"/>
                        <a:pt x="32169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075D814-B64A-440F-F205-3C247E301338}"/>
                    </a:ext>
                  </a:extLst>
                </p:cNvPr>
                <p:cNvSpPr/>
                <p:nvPr/>
              </p:nvSpPr>
              <p:spPr>
                <a:xfrm>
                  <a:off x="4380087" y="1941282"/>
                  <a:ext cx="78093" cy="40581"/>
                </a:xfrm>
                <a:custGeom>
                  <a:avLst/>
                  <a:gdLst>
                    <a:gd name="connsiteX0" fmla="*/ 20288 w 78093"/>
                    <a:gd name="connsiteY0" fmla="*/ 10652 h 40581"/>
                    <a:gd name="connsiteX1" fmla="*/ 10652 w 78093"/>
                    <a:gd name="connsiteY1" fmla="*/ 20286 h 40581"/>
                    <a:gd name="connsiteX2" fmla="*/ 20286 w 78093"/>
                    <a:gd name="connsiteY2" fmla="*/ 29930 h 40581"/>
                    <a:gd name="connsiteX3" fmla="*/ 57808 w 78093"/>
                    <a:gd name="connsiteY3" fmla="*/ 29929 h 40581"/>
                    <a:gd name="connsiteX4" fmla="*/ 67442 w 78093"/>
                    <a:gd name="connsiteY4" fmla="*/ 20286 h 40581"/>
                    <a:gd name="connsiteX5" fmla="*/ 57807 w 78093"/>
                    <a:gd name="connsiteY5" fmla="*/ 10652 h 40581"/>
                    <a:gd name="connsiteX6" fmla="*/ 20288 w 78093"/>
                    <a:gd name="connsiteY6" fmla="*/ 10652 h 40581"/>
                    <a:gd name="connsiteX7" fmla="*/ 57808 w 78093"/>
                    <a:gd name="connsiteY7" fmla="*/ 40581 h 40581"/>
                    <a:gd name="connsiteX8" fmla="*/ 20288 w 78093"/>
                    <a:gd name="connsiteY8" fmla="*/ 40581 h 40581"/>
                    <a:gd name="connsiteX9" fmla="*/ 0 w 78093"/>
                    <a:gd name="connsiteY9" fmla="*/ 20286 h 40581"/>
                    <a:gd name="connsiteX10" fmla="*/ 20286 w 78093"/>
                    <a:gd name="connsiteY10" fmla="*/ 0 h 40581"/>
                    <a:gd name="connsiteX11" fmla="*/ 57808 w 78093"/>
                    <a:gd name="connsiteY11" fmla="*/ 0 h 40581"/>
                    <a:gd name="connsiteX12" fmla="*/ 78094 w 78093"/>
                    <a:gd name="connsiteY12" fmla="*/ 20286 h 40581"/>
                    <a:gd name="connsiteX13" fmla="*/ 57808 w 78093"/>
                    <a:gd name="connsiteY13" fmla="*/ 40581 h 4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093" h="40581">
                      <a:moveTo>
                        <a:pt x="20288" y="10652"/>
                      </a:moveTo>
                      <a:cubicBezTo>
                        <a:pt x="14981" y="10652"/>
                        <a:pt x="10652" y="14979"/>
                        <a:pt x="10652" y="20286"/>
                      </a:cubicBezTo>
                      <a:cubicBezTo>
                        <a:pt x="10652" y="25602"/>
                        <a:pt x="14979" y="29930"/>
                        <a:pt x="20286" y="29930"/>
                      </a:cubicBezTo>
                      <a:lnTo>
                        <a:pt x="57808" y="29929"/>
                      </a:lnTo>
                      <a:cubicBezTo>
                        <a:pt x="63115" y="29929"/>
                        <a:pt x="67442" y="25603"/>
                        <a:pt x="67442" y="20286"/>
                      </a:cubicBezTo>
                      <a:cubicBezTo>
                        <a:pt x="67442" y="14979"/>
                        <a:pt x="63114" y="10652"/>
                        <a:pt x="57807" y="10652"/>
                      </a:cubicBezTo>
                      <a:lnTo>
                        <a:pt x="20288" y="10652"/>
                      </a:lnTo>
                      <a:close/>
                      <a:moveTo>
                        <a:pt x="57808" y="40581"/>
                      </a:moveTo>
                      <a:lnTo>
                        <a:pt x="20288" y="40581"/>
                      </a:lnTo>
                      <a:cubicBezTo>
                        <a:pt x="9108" y="40581"/>
                        <a:pt x="0" y="31474"/>
                        <a:pt x="0" y="20286"/>
                      </a:cubicBezTo>
                      <a:cubicBezTo>
                        <a:pt x="2" y="9107"/>
                        <a:pt x="9108" y="0"/>
                        <a:pt x="20286" y="0"/>
                      </a:cubicBezTo>
                      <a:lnTo>
                        <a:pt x="57808" y="0"/>
                      </a:lnTo>
                      <a:cubicBezTo>
                        <a:pt x="68986" y="0"/>
                        <a:pt x="78094" y="9107"/>
                        <a:pt x="78094" y="20286"/>
                      </a:cubicBezTo>
                      <a:cubicBezTo>
                        <a:pt x="78094" y="31473"/>
                        <a:pt x="68986" y="40582"/>
                        <a:pt x="57808" y="40581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BFC4F77-2A06-6971-17A4-28F565FA4F14}"/>
                    </a:ext>
                  </a:extLst>
                </p:cNvPr>
                <p:cNvSpPr/>
                <p:nvPr/>
              </p:nvSpPr>
              <p:spPr>
                <a:xfrm>
                  <a:off x="4440650" y="2132197"/>
                  <a:ext cx="242898" cy="252441"/>
                </a:xfrm>
                <a:custGeom>
                  <a:avLst/>
                  <a:gdLst>
                    <a:gd name="connsiteX0" fmla="*/ 84104 w 242898"/>
                    <a:gd name="connsiteY0" fmla="*/ 10652 h 252441"/>
                    <a:gd name="connsiteX1" fmla="*/ 59121 w 242898"/>
                    <a:gd name="connsiteY1" fmla="*/ 10652 h 252441"/>
                    <a:gd name="connsiteX2" fmla="*/ 53795 w 242898"/>
                    <a:gd name="connsiteY2" fmla="*/ 5326 h 252441"/>
                    <a:gd name="connsiteX3" fmla="*/ 59121 w 242898"/>
                    <a:gd name="connsiteY3" fmla="*/ 1 h 252441"/>
                    <a:gd name="connsiteX4" fmla="*/ 84104 w 242898"/>
                    <a:gd name="connsiteY4" fmla="*/ 0 h 252441"/>
                    <a:gd name="connsiteX5" fmla="*/ 89430 w 242898"/>
                    <a:gd name="connsiteY5" fmla="*/ 5326 h 252441"/>
                    <a:gd name="connsiteX6" fmla="*/ 84104 w 242898"/>
                    <a:gd name="connsiteY6" fmla="*/ 10652 h 252441"/>
                    <a:gd name="connsiteX7" fmla="*/ 133950 w 242898"/>
                    <a:gd name="connsiteY7" fmla="*/ 10652 h 252441"/>
                    <a:gd name="connsiteX8" fmla="*/ 108959 w 242898"/>
                    <a:gd name="connsiteY8" fmla="*/ 10652 h 252441"/>
                    <a:gd name="connsiteX9" fmla="*/ 103632 w 242898"/>
                    <a:gd name="connsiteY9" fmla="*/ 5326 h 252441"/>
                    <a:gd name="connsiteX10" fmla="*/ 108958 w 242898"/>
                    <a:gd name="connsiteY10" fmla="*/ 1 h 252441"/>
                    <a:gd name="connsiteX11" fmla="*/ 133950 w 242898"/>
                    <a:gd name="connsiteY11" fmla="*/ 0 h 252441"/>
                    <a:gd name="connsiteX12" fmla="*/ 139276 w 242898"/>
                    <a:gd name="connsiteY12" fmla="*/ 5326 h 252441"/>
                    <a:gd name="connsiteX13" fmla="*/ 133950 w 242898"/>
                    <a:gd name="connsiteY13" fmla="*/ 10652 h 252441"/>
                    <a:gd name="connsiteX14" fmla="*/ 183789 w 242898"/>
                    <a:gd name="connsiteY14" fmla="*/ 10652 h 252441"/>
                    <a:gd name="connsiteX15" fmla="*/ 158797 w 242898"/>
                    <a:gd name="connsiteY15" fmla="*/ 10652 h 252441"/>
                    <a:gd name="connsiteX16" fmla="*/ 153469 w 242898"/>
                    <a:gd name="connsiteY16" fmla="*/ 5326 h 252441"/>
                    <a:gd name="connsiteX17" fmla="*/ 158795 w 242898"/>
                    <a:gd name="connsiteY17" fmla="*/ 1 h 252441"/>
                    <a:gd name="connsiteX18" fmla="*/ 183789 w 242898"/>
                    <a:gd name="connsiteY18" fmla="*/ 0 h 252441"/>
                    <a:gd name="connsiteX19" fmla="*/ 189113 w 242898"/>
                    <a:gd name="connsiteY19" fmla="*/ 5326 h 252441"/>
                    <a:gd name="connsiteX20" fmla="*/ 183789 w 242898"/>
                    <a:gd name="connsiteY20" fmla="*/ 10652 h 252441"/>
                    <a:gd name="connsiteX21" fmla="*/ 219544 w 242898"/>
                    <a:gd name="connsiteY21" fmla="*/ 252441 h 252441"/>
                    <a:gd name="connsiteX22" fmla="*/ 23367 w 242898"/>
                    <a:gd name="connsiteY22" fmla="*/ 252441 h 252441"/>
                    <a:gd name="connsiteX23" fmla="*/ 0 w 242898"/>
                    <a:gd name="connsiteY23" fmla="*/ 229076 h 252441"/>
                    <a:gd name="connsiteX24" fmla="*/ 2 w 242898"/>
                    <a:gd name="connsiteY24" fmla="*/ 23366 h 252441"/>
                    <a:gd name="connsiteX25" fmla="*/ 23365 w 242898"/>
                    <a:gd name="connsiteY25" fmla="*/ 1 h 252441"/>
                    <a:gd name="connsiteX26" fmla="*/ 34268 w 242898"/>
                    <a:gd name="connsiteY26" fmla="*/ 1 h 252441"/>
                    <a:gd name="connsiteX27" fmla="*/ 39592 w 242898"/>
                    <a:gd name="connsiteY27" fmla="*/ 5327 h 252441"/>
                    <a:gd name="connsiteX28" fmla="*/ 34266 w 242898"/>
                    <a:gd name="connsiteY28" fmla="*/ 10653 h 252441"/>
                    <a:gd name="connsiteX29" fmla="*/ 23367 w 242898"/>
                    <a:gd name="connsiteY29" fmla="*/ 10652 h 252441"/>
                    <a:gd name="connsiteX30" fmla="*/ 10651 w 242898"/>
                    <a:gd name="connsiteY30" fmla="*/ 23366 h 252441"/>
                    <a:gd name="connsiteX31" fmla="*/ 10653 w 242898"/>
                    <a:gd name="connsiteY31" fmla="*/ 229076 h 252441"/>
                    <a:gd name="connsiteX32" fmla="*/ 23365 w 242898"/>
                    <a:gd name="connsiteY32" fmla="*/ 241790 h 252441"/>
                    <a:gd name="connsiteX33" fmla="*/ 219544 w 242898"/>
                    <a:gd name="connsiteY33" fmla="*/ 241790 h 252441"/>
                    <a:gd name="connsiteX34" fmla="*/ 232247 w 242898"/>
                    <a:gd name="connsiteY34" fmla="*/ 229076 h 252441"/>
                    <a:gd name="connsiteX35" fmla="*/ 232247 w 242898"/>
                    <a:gd name="connsiteY35" fmla="*/ 23366 h 252441"/>
                    <a:gd name="connsiteX36" fmla="*/ 219542 w 242898"/>
                    <a:gd name="connsiteY36" fmla="*/ 10653 h 252441"/>
                    <a:gd name="connsiteX37" fmla="*/ 208643 w 242898"/>
                    <a:gd name="connsiteY37" fmla="*/ 10652 h 252441"/>
                    <a:gd name="connsiteX38" fmla="*/ 203315 w 242898"/>
                    <a:gd name="connsiteY38" fmla="*/ 5327 h 252441"/>
                    <a:gd name="connsiteX39" fmla="*/ 208641 w 242898"/>
                    <a:gd name="connsiteY39" fmla="*/ 1 h 252441"/>
                    <a:gd name="connsiteX40" fmla="*/ 219544 w 242898"/>
                    <a:gd name="connsiteY40" fmla="*/ 1 h 252441"/>
                    <a:gd name="connsiteX41" fmla="*/ 242898 w 242898"/>
                    <a:gd name="connsiteY41" fmla="*/ 23366 h 252441"/>
                    <a:gd name="connsiteX42" fmla="*/ 242899 w 242898"/>
                    <a:gd name="connsiteY42" fmla="*/ 229076 h 252441"/>
                    <a:gd name="connsiteX43" fmla="*/ 219544 w 242898"/>
                    <a:gd name="connsiteY43" fmla="*/ 252441 h 25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42898" h="252441">
                      <a:moveTo>
                        <a:pt x="84104" y="10652"/>
                      </a:moveTo>
                      <a:lnTo>
                        <a:pt x="59121" y="10652"/>
                      </a:lnTo>
                      <a:cubicBezTo>
                        <a:pt x="56173" y="10652"/>
                        <a:pt x="53795" y="8267"/>
                        <a:pt x="53795" y="5326"/>
                      </a:cubicBezTo>
                      <a:cubicBezTo>
                        <a:pt x="53795" y="2386"/>
                        <a:pt x="56171" y="1"/>
                        <a:pt x="59121" y="1"/>
                      </a:cubicBezTo>
                      <a:lnTo>
                        <a:pt x="84104" y="0"/>
                      </a:lnTo>
                      <a:cubicBezTo>
                        <a:pt x="87054" y="0"/>
                        <a:pt x="89430" y="2386"/>
                        <a:pt x="89430" y="5326"/>
                      </a:cubicBezTo>
                      <a:cubicBezTo>
                        <a:pt x="89430" y="8266"/>
                        <a:pt x="87053" y="10652"/>
                        <a:pt x="84104" y="10652"/>
                      </a:cubicBezTo>
                      <a:close/>
                      <a:moveTo>
                        <a:pt x="133950" y="10652"/>
                      </a:moveTo>
                      <a:lnTo>
                        <a:pt x="108959" y="10652"/>
                      </a:lnTo>
                      <a:cubicBezTo>
                        <a:pt x="106019" y="10652"/>
                        <a:pt x="103632" y="8267"/>
                        <a:pt x="103632" y="5326"/>
                      </a:cubicBezTo>
                      <a:cubicBezTo>
                        <a:pt x="103633" y="2386"/>
                        <a:pt x="106017" y="1"/>
                        <a:pt x="108958" y="1"/>
                      </a:cubicBezTo>
                      <a:lnTo>
                        <a:pt x="133950" y="0"/>
                      </a:lnTo>
                      <a:cubicBezTo>
                        <a:pt x="136892" y="0"/>
                        <a:pt x="139276" y="2386"/>
                        <a:pt x="139276" y="5326"/>
                      </a:cubicBezTo>
                      <a:cubicBezTo>
                        <a:pt x="139276" y="8266"/>
                        <a:pt x="136890" y="10652"/>
                        <a:pt x="133950" y="10652"/>
                      </a:cubicBezTo>
                      <a:close/>
                      <a:moveTo>
                        <a:pt x="183789" y="10652"/>
                      </a:moveTo>
                      <a:lnTo>
                        <a:pt x="158797" y="10652"/>
                      </a:lnTo>
                      <a:cubicBezTo>
                        <a:pt x="155855" y="10652"/>
                        <a:pt x="153469" y="8267"/>
                        <a:pt x="153469" y="5326"/>
                      </a:cubicBezTo>
                      <a:cubicBezTo>
                        <a:pt x="153471" y="2386"/>
                        <a:pt x="155855" y="1"/>
                        <a:pt x="158795" y="1"/>
                      </a:cubicBezTo>
                      <a:lnTo>
                        <a:pt x="183789" y="0"/>
                      </a:lnTo>
                      <a:cubicBezTo>
                        <a:pt x="186728" y="0"/>
                        <a:pt x="189113" y="2386"/>
                        <a:pt x="189113" y="5326"/>
                      </a:cubicBezTo>
                      <a:cubicBezTo>
                        <a:pt x="189115" y="8266"/>
                        <a:pt x="186728" y="10652"/>
                        <a:pt x="183789" y="10652"/>
                      </a:cubicBezTo>
                      <a:close/>
                      <a:moveTo>
                        <a:pt x="219544" y="252441"/>
                      </a:moveTo>
                      <a:lnTo>
                        <a:pt x="23367" y="252441"/>
                      </a:lnTo>
                      <a:cubicBezTo>
                        <a:pt x="10487" y="252441"/>
                        <a:pt x="0" y="241965"/>
                        <a:pt x="0" y="229076"/>
                      </a:cubicBezTo>
                      <a:lnTo>
                        <a:pt x="2" y="23366"/>
                      </a:lnTo>
                      <a:cubicBezTo>
                        <a:pt x="2" y="10476"/>
                        <a:pt x="10485" y="1"/>
                        <a:pt x="23365" y="1"/>
                      </a:cubicBezTo>
                      <a:lnTo>
                        <a:pt x="34268" y="1"/>
                      </a:lnTo>
                      <a:cubicBezTo>
                        <a:pt x="37207" y="1"/>
                        <a:pt x="39592" y="2387"/>
                        <a:pt x="39592" y="5327"/>
                      </a:cubicBezTo>
                      <a:cubicBezTo>
                        <a:pt x="39594" y="8267"/>
                        <a:pt x="37207" y="10653"/>
                        <a:pt x="34266" y="10653"/>
                      </a:cubicBezTo>
                      <a:lnTo>
                        <a:pt x="23367" y="10652"/>
                      </a:lnTo>
                      <a:cubicBezTo>
                        <a:pt x="16358" y="10652"/>
                        <a:pt x="10651" y="16349"/>
                        <a:pt x="10651" y="23366"/>
                      </a:cubicBezTo>
                      <a:lnTo>
                        <a:pt x="10653" y="229076"/>
                      </a:lnTo>
                      <a:cubicBezTo>
                        <a:pt x="10653" y="236084"/>
                        <a:pt x="16356" y="241790"/>
                        <a:pt x="23365" y="241790"/>
                      </a:cubicBezTo>
                      <a:lnTo>
                        <a:pt x="219544" y="241790"/>
                      </a:lnTo>
                      <a:cubicBezTo>
                        <a:pt x="226551" y="241790"/>
                        <a:pt x="232247" y="236085"/>
                        <a:pt x="232247" y="229076"/>
                      </a:cubicBezTo>
                      <a:lnTo>
                        <a:pt x="232247" y="23366"/>
                      </a:lnTo>
                      <a:cubicBezTo>
                        <a:pt x="232247" y="16348"/>
                        <a:pt x="226551" y="10653"/>
                        <a:pt x="219542" y="10653"/>
                      </a:cubicBezTo>
                      <a:lnTo>
                        <a:pt x="208643" y="10652"/>
                      </a:lnTo>
                      <a:cubicBezTo>
                        <a:pt x="205693" y="10652"/>
                        <a:pt x="203315" y="8267"/>
                        <a:pt x="203315" y="5327"/>
                      </a:cubicBezTo>
                      <a:cubicBezTo>
                        <a:pt x="203315" y="2387"/>
                        <a:pt x="205691" y="1"/>
                        <a:pt x="208641" y="1"/>
                      </a:cubicBezTo>
                      <a:lnTo>
                        <a:pt x="219544" y="1"/>
                      </a:lnTo>
                      <a:cubicBezTo>
                        <a:pt x="232424" y="1"/>
                        <a:pt x="242898" y="10478"/>
                        <a:pt x="242898" y="23366"/>
                      </a:cubicBezTo>
                      <a:lnTo>
                        <a:pt x="242899" y="229076"/>
                      </a:lnTo>
                      <a:cubicBezTo>
                        <a:pt x="242899" y="241965"/>
                        <a:pt x="232422" y="252441"/>
                        <a:pt x="219544" y="252441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9E29958B-5B19-93A9-C7EF-147724405B4F}"/>
                    </a:ext>
                  </a:extLst>
                </p:cNvPr>
                <p:cNvSpPr/>
                <p:nvPr/>
              </p:nvSpPr>
              <p:spPr>
                <a:xfrm>
                  <a:off x="4440650" y="2175229"/>
                  <a:ext cx="242898" cy="10651"/>
                </a:xfrm>
                <a:custGeom>
                  <a:avLst/>
                  <a:gdLst>
                    <a:gd name="connsiteX0" fmla="*/ 237573 w 242898"/>
                    <a:gd name="connsiteY0" fmla="*/ 10652 h 10651"/>
                    <a:gd name="connsiteX1" fmla="*/ 5327 w 242898"/>
                    <a:gd name="connsiteY1" fmla="*/ 10652 h 10651"/>
                    <a:gd name="connsiteX2" fmla="*/ 0 w 242898"/>
                    <a:gd name="connsiteY2" fmla="*/ 5327 h 10651"/>
                    <a:gd name="connsiteX3" fmla="*/ 5326 w 242898"/>
                    <a:gd name="connsiteY3" fmla="*/ 1 h 10651"/>
                    <a:gd name="connsiteX4" fmla="*/ 237573 w 242898"/>
                    <a:gd name="connsiteY4" fmla="*/ 0 h 10651"/>
                    <a:gd name="connsiteX5" fmla="*/ 242898 w 242898"/>
                    <a:gd name="connsiteY5" fmla="*/ 5327 h 10651"/>
                    <a:gd name="connsiteX6" fmla="*/ 237573 w 242898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898" h="10651">
                      <a:moveTo>
                        <a:pt x="237573" y="10652"/>
                      </a:moveTo>
                      <a:lnTo>
                        <a:pt x="5327" y="10652"/>
                      </a:lnTo>
                      <a:cubicBezTo>
                        <a:pt x="2386" y="10652"/>
                        <a:pt x="0" y="8267"/>
                        <a:pt x="0" y="5327"/>
                      </a:cubicBez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237573" y="0"/>
                      </a:lnTo>
                      <a:cubicBezTo>
                        <a:pt x="240512" y="0"/>
                        <a:pt x="242898" y="2386"/>
                        <a:pt x="242898" y="5327"/>
                      </a:cubicBezTo>
                      <a:cubicBezTo>
                        <a:pt x="242899" y="8266"/>
                        <a:pt x="240512" y="10653"/>
                        <a:pt x="237573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CCFAD5AC-9F24-260F-98D2-4001DA57A9BA}"/>
                    </a:ext>
                  </a:extLst>
                </p:cNvPr>
                <p:cNvSpPr/>
                <p:nvPr/>
              </p:nvSpPr>
              <p:spPr>
                <a:xfrm>
                  <a:off x="4468633" y="2116738"/>
                  <a:ext cx="37415" cy="52287"/>
                </a:xfrm>
                <a:custGeom>
                  <a:avLst/>
                  <a:gdLst>
                    <a:gd name="connsiteX0" fmla="*/ 27532 w 37415"/>
                    <a:gd name="connsiteY0" fmla="*/ 10652 h 52287"/>
                    <a:gd name="connsiteX1" fmla="*/ 27541 w 37415"/>
                    <a:gd name="connsiteY1" fmla="*/ 10652 h 52287"/>
                    <a:gd name="connsiteX2" fmla="*/ 27532 w 37415"/>
                    <a:gd name="connsiteY2" fmla="*/ 10652 h 52287"/>
                    <a:gd name="connsiteX3" fmla="*/ 13432 w 37415"/>
                    <a:gd name="connsiteY3" fmla="*/ 41636 h 52287"/>
                    <a:gd name="connsiteX4" fmla="*/ 23981 w 37415"/>
                    <a:gd name="connsiteY4" fmla="*/ 41636 h 52287"/>
                    <a:gd name="connsiteX5" fmla="*/ 26663 w 37415"/>
                    <a:gd name="connsiteY5" fmla="*/ 10652 h 52287"/>
                    <a:gd name="connsiteX6" fmla="*/ 10750 w 37415"/>
                    <a:gd name="connsiteY6" fmla="*/ 10652 h 52287"/>
                    <a:gd name="connsiteX7" fmla="*/ 13432 w 37415"/>
                    <a:gd name="connsiteY7" fmla="*/ 41636 h 52287"/>
                    <a:gd name="connsiteX8" fmla="*/ 24722 w 37415"/>
                    <a:gd name="connsiteY8" fmla="*/ 52288 h 52287"/>
                    <a:gd name="connsiteX9" fmla="*/ 12701 w 37415"/>
                    <a:gd name="connsiteY9" fmla="*/ 52288 h 52287"/>
                    <a:gd name="connsiteX10" fmla="*/ 2844 w 37415"/>
                    <a:gd name="connsiteY10" fmla="*/ 42875 h 52287"/>
                    <a:gd name="connsiteX11" fmla="*/ 34 w 37415"/>
                    <a:gd name="connsiteY11" fmla="*/ 10328 h 52287"/>
                    <a:gd name="connsiteX12" fmla="*/ 2484 w 37415"/>
                    <a:gd name="connsiteY12" fmla="*/ 3255 h 52287"/>
                    <a:gd name="connsiteX13" fmla="*/ 9881 w 37415"/>
                    <a:gd name="connsiteY13" fmla="*/ 1 h 52287"/>
                    <a:gd name="connsiteX14" fmla="*/ 27533 w 37415"/>
                    <a:gd name="connsiteY14" fmla="*/ 0 h 52287"/>
                    <a:gd name="connsiteX15" fmla="*/ 34938 w 37415"/>
                    <a:gd name="connsiteY15" fmla="*/ 3255 h 52287"/>
                    <a:gd name="connsiteX16" fmla="*/ 37379 w 37415"/>
                    <a:gd name="connsiteY16" fmla="*/ 10329 h 52287"/>
                    <a:gd name="connsiteX17" fmla="*/ 34569 w 37415"/>
                    <a:gd name="connsiteY17" fmla="*/ 42875 h 52287"/>
                    <a:gd name="connsiteX18" fmla="*/ 24722 w 37415"/>
                    <a:gd name="connsiteY18" fmla="*/ 52288 h 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415" h="52287">
                      <a:moveTo>
                        <a:pt x="27532" y="10652"/>
                      </a:moveTo>
                      <a:lnTo>
                        <a:pt x="27541" y="10652"/>
                      </a:lnTo>
                      <a:lnTo>
                        <a:pt x="27532" y="10652"/>
                      </a:lnTo>
                      <a:close/>
                      <a:moveTo>
                        <a:pt x="13432" y="41636"/>
                      </a:moveTo>
                      <a:lnTo>
                        <a:pt x="23981" y="41636"/>
                      </a:lnTo>
                      <a:lnTo>
                        <a:pt x="26663" y="10652"/>
                      </a:lnTo>
                      <a:lnTo>
                        <a:pt x="10750" y="10652"/>
                      </a:lnTo>
                      <a:lnTo>
                        <a:pt x="13432" y="41636"/>
                      </a:lnTo>
                      <a:close/>
                      <a:moveTo>
                        <a:pt x="24722" y="52288"/>
                      </a:moveTo>
                      <a:lnTo>
                        <a:pt x="12701" y="52288"/>
                      </a:lnTo>
                      <a:cubicBezTo>
                        <a:pt x="7553" y="52288"/>
                        <a:pt x="3316" y="48238"/>
                        <a:pt x="2844" y="42875"/>
                      </a:cubicBezTo>
                      <a:lnTo>
                        <a:pt x="34" y="10328"/>
                      </a:lnTo>
                      <a:cubicBezTo>
                        <a:pt x="-187" y="7739"/>
                        <a:pt x="681" y="5225"/>
                        <a:pt x="2484" y="3255"/>
                      </a:cubicBezTo>
                      <a:cubicBezTo>
                        <a:pt x="4380" y="1184"/>
                        <a:pt x="7079" y="1"/>
                        <a:pt x="9881" y="1"/>
                      </a:cubicBezTo>
                      <a:lnTo>
                        <a:pt x="27533" y="0"/>
                      </a:lnTo>
                      <a:cubicBezTo>
                        <a:pt x="30343" y="0"/>
                        <a:pt x="33033" y="1184"/>
                        <a:pt x="34938" y="3255"/>
                      </a:cubicBezTo>
                      <a:cubicBezTo>
                        <a:pt x="36742" y="5224"/>
                        <a:pt x="37610" y="7739"/>
                        <a:pt x="37379" y="10329"/>
                      </a:cubicBezTo>
                      <a:lnTo>
                        <a:pt x="34569" y="42875"/>
                      </a:lnTo>
                      <a:cubicBezTo>
                        <a:pt x="34107" y="48237"/>
                        <a:pt x="29871" y="52288"/>
                        <a:pt x="24722" y="52288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C208C1BA-DBFF-EA52-3EC3-451F3CB59F55}"/>
                    </a:ext>
                  </a:extLst>
                </p:cNvPr>
                <p:cNvSpPr/>
                <p:nvPr/>
              </p:nvSpPr>
              <p:spPr>
                <a:xfrm>
                  <a:off x="4518470" y="2116738"/>
                  <a:ext cx="37421" cy="52287"/>
                </a:xfrm>
                <a:custGeom>
                  <a:avLst/>
                  <a:gdLst>
                    <a:gd name="connsiteX0" fmla="*/ 27533 w 37421"/>
                    <a:gd name="connsiteY0" fmla="*/ 10652 h 52287"/>
                    <a:gd name="connsiteX1" fmla="*/ 27541 w 37421"/>
                    <a:gd name="connsiteY1" fmla="*/ 10652 h 52287"/>
                    <a:gd name="connsiteX2" fmla="*/ 27533 w 37421"/>
                    <a:gd name="connsiteY2" fmla="*/ 10652 h 52287"/>
                    <a:gd name="connsiteX3" fmla="*/ 13432 w 37421"/>
                    <a:gd name="connsiteY3" fmla="*/ 41636 h 52287"/>
                    <a:gd name="connsiteX4" fmla="*/ 23982 w 37421"/>
                    <a:gd name="connsiteY4" fmla="*/ 41636 h 52287"/>
                    <a:gd name="connsiteX5" fmla="*/ 26672 w 37421"/>
                    <a:gd name="connsiteY5" fmla="*/ 10652 h 52287"/>
                    <a:gd name="connsiteX6" fmla="*/ 10759 w 37421"/>
                    <a:gd name="connsiteY6" fmla="*/ 10652 h 52287"/>
                    <a:gd name="connsiteX7" fmla="*/ 13432 w 37421"/>
                    <a:gd name="connsiteY7" fmla="*/ 41636 h 52287"/>
                    <a:gd name="connsiteX8" fmla="*/ 24720 w 37421"/>
                    <a:gd name="connsiteY8" fmla="*/ 52288 h 52287"/>
                    <a:gd name="connsiteX9" fmla="*/ 12702 w 37421"/>
                    <a:gd name="connsiteY9" fmla="*/ 52288 h 52287"/>
                    <a:gd name="connsiteX10" fmla="*/ 2853 w 37421"/>
                    <a:gd name="connsiteY10" fmla="*/ 42875 h 52287"/>
                    <a:gd name="connsiteX11" fmla="*/ 34 w 37421"/>
                    <a:gd name="connsiteY11" fmla="*/ 10328 h 52287"/>
                    <a:gd name="connsiteX12" fmla="*/ 2483 w 37421"/>
                    <a:gd name="connsiteY12" fmla="*/ 3255 h 52287"/>
                    <a:gd name="connsiteX13" fmla="*/ 9889 w 37421"/>
                    <a:gd name="connsiteY13" fmla="*/ 1 h 52287"/>
                    <a:gd name="connsiteX14" fmla="*/ 27533 w 37421"/>
                    <a:gd name="connsiteY14" fmla="*/ 0 h 52287"/>
                    <a:gd name="connsiteX15" fmla="*/ 34938 w 37421"/>
                    <a:gd name="connsiteY15" fmla="*/ 3255 h 52287"/>
                    <a:gd name="connsiteX16" fmla="*/ 37388 w 37421"/>
                    <a:gd name="connsiteY16" fmla="*/ 10329 h 52287"/>
                    <a:gd name="connsiteX17" fmla="*/ 34569 w 37421"/>
                    <a:gd name="connsiteY17" fmla="*/ 42875 h 52287"/>
                    <a:gd name="connsiteX18" fmla="*/ 24720 w 37421"/>
                    <a:gd name="connsiteY18" fmla="*/ 52288 h 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421" h="52287">
                      <a:moveTo>
                        <a:pt x="27533" y="10652"/>
                      </a:moveTo>
                      <a:lnTo>
                        <a:pt x="27541" y="10652"/>
                      </a:lnTo>
                      <a:lnTo>
                        <a:pt x="27533" y="10652"/>
                      </a:lnTo>
                      <a:close/>
                      <a:moveTo>
                        <a:pt x="13432" y="41636"/>
                      </a:moveTo>
                      <a:lnTo>
                        <a:pt x="23982" y="41636"/>
                      </a:lnTo>
                      <a:lnTo>
                        <a:pt x="26672" y="10652"/>
                      </a:lnTo>
                      <a:lnTo>
                        <a:pt x="10759" y="10652"/>
                      </a:lnTo>
                      <a:lnTo>
                        <a:pt x="13432" y="41636"/>
                      </a:lnTo>
                      <a:close/>
                      <a:moveTo>
                        <a:pt x="24720" y="52288"/>
                      </a:moveTo>
                      <a:lnTo>
                        <a:pt x="12702" y="52288"/>
                      </a:lnTo>
                      <a:cubicBezTo>
                        <a:pt x="7551" y="52288"/>
                        <a:pt x="3316" y="48238"/>
                        <a:pt x="2853" y="42875"/>
                      </a:cubicBezTo>
                      <a:lnTo>
                        <a:pt x="34" y="10328"/>
                      </a:lnTo>
                      <a:cubicBezTo>
                        <a:pt x="-188" y="7739"/>
                        <a:pt x="680" y="5225"/>
                        <a:pt x="2483" y="3255"/>
                      </a:cubicBezTo>
                      <a:cubicBezTo>
                        <a:pt x="4380" y="1184"/>
                        <a:pt x="7079" y="1"/>
                        <a:pt x="9889" y="1"/>
                      </a:cubicBezTo>
                      <a:lnTo>
                        <a:pt x="27533" y="0"/>
                      </a:lnTo>
                      <a:cubicBezTo>
                        <a:pt x="30344" y="0"/>
                        <a:pt x="33042" y="1184"/>
                        <a:pt x="34938" y="3255"/>
                      </a:cubicBezTo>
                      <a:cubicBezTo>
                        <a:pt x="36741" y="5224"/>
                        <a:pt x="37610" y="7739"/>
                        <a:pt x="37388" y="10329"/>
                      </a:cubicBezTo>
                      <a:lnTo>
                        <a:pt x="34569" y="42875"/>
                      </a:lnTo>
                      <a:cubicBezTo>
                        <a:pt x="34107" y="48237"/>
                        <a:pt x="29871" y="52288"/>
                        <a:pt x="24720" y="52288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90778C2D-D9D7-6105-D10A-6B263AEAC9CC}"/>
                    </a:ext>
                  </a:extLst>
                </p:cNvPr>
                <p:cNvSpPr/>
                <p:nvPr/>
              </p:nvSpPr>
              <p:spPr>
                <a:xfrm>
                  <a:off x="4568315" y="2116738"/>
                  <a:ext cx="37414" cy="52287"/>
                </a:xfrm>
                <a:custGeom>
                  <a:avLst/>
                  <a:gdLst>
                    <a:gd name="connsiteX0" fmla="*/ 27535 w 37414"/>
                    <a:gd name="connsiteY0" fmla="*/ 10652 h 52287"/>
                    <a:gd name="connsiteX1" fmla="*/ 27543 w 37414"/>
                    <a:gd name="connsiteY1" fmla="*/ 10652 h 52287"/>
                    <a:gd name="connsiteX2" fmla="*/ 27535 w 37414"/>
                    <a:gd name="connsiteY2" fmla="*/ 10652 h 52287"/>
                    <a:gd name="connsiteX3" fmla="*/ 13434 w 37414"/>
                    <a:gd name="connsiteY3" fmla="*/ 41636 h 52287"/>
                    <a:gd name="connsiteX4" fmla="*/ 23975 w 37414"/>
                    <a:gd name="connsiteY4" fmla="*/ 41636 h 52287"/>
                    <a:gd name="connsiteX5" fmla="*/ 26665 w 37414"/>
                    <a:gd name="connsiteY5" fmla="*/ 10652 h 52287"/>
                    <a:gd name="connsiteX6" fmla="*/ 10752 w 37414"/>
                    <a:gd name="connsiteY6" fmla="*/ 10652 h 52287"/>
                    <a:gd name="connsiteX7" fmla="*/ 13434 w 37414"/>
                    <a:gd name="connsiteY7" fmla="*/ 41636 h 52287"/>
                    <a:gd name="connsiteX8" fmla="*/ 24722 w 37414"/>
                    <a:gd name="connsiteY8" fmla="*/ 52288 h 52287"/>
                    <a:gd name="connsiteX9" fmla="*/ 12693 w 37414"/>
                    <a:gd name="connsiteY9" fmla="*/ 52288 h 52287"/>
                    <a:gd name="connsiteX10" fmla="*/ 2846 w 37414"/>
                    <a:gd name="connsiteY10" fmla="*/ 42875 h 52287"/>
                    <a:gd name="connsiteX11" fmla="*/ 36 w 37414"/>
                    <a:gd name="connsiteY11" fmla="*/ 10328 h 52287"/>
                    <a:gd name="connsiteX12" fmla="*/ 2485 w 37414"/>
                    <a:gd name="connsiteY12" fmla="*/ 3255 h 52287"/>
                    <a:gd name="connsiteX13" fmla="*/ 9882 w 37414"/>
                    <a:gd name="connsiteY13" fmla="*/ 1 h 52287"/>
                    <a:gd name="connsiteX14" fmla="*/ 27535 w 37414"/>
                    <a:gd name="connsiteY14" fmla="*/ 0 h 52287"/>
                    <a:gd name="connsiteX15" fmla="*/ 34930 w 37414"/>
                    <a:gd name="connsiteY15" fmla="*/ 3255 h 52287"/>
                    <a:gd name="connsiteX16" fmla="*/ 37380 w 37414"/>
                    <a:gd name="connsiteY16" fmla="*/ 10329 h 52287"/>
                    <a:gd name="connsiteX17" fmla="*/ 34571 w 37414"/>
                    <a:gd name="connsiteY17" fmla="*/ 42875 h 52287"/>
                    <a:gd name="connsiteX18" fmla="*/ 24722 w 37414"/>
                    <a:gd name="connsiteY18" fmla="*/ 52288 h 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414" h="52287">
                      <a:moveTo>
                        <a:pt x="27535" y="10652"/>
                      </a:moveTo>
                      <a:lnTo>
                        <a:pt x="27543" y="10652"/>
                      </a:lnTo>
                      <a:lnTo>
                        <a:pt x="27535" y="10652"/>
                      </a:lnTo>
                      <a:close/>
                      <a:moveTo>
                        <a:pt x="13434" y="41636"/>
                      </a:moveTo>
                      <a:lnTo>
                        <a:pt x="23975" y="41636"/>
                      </a:lnTo>
                      <a:lnTo>
                        <a:pt x="26665" y="10652"/>
                      </a:lnTo>
                      <a:lnTo>
                        <a:pt x="10752" y="10652"/>
                      </a:lnTo>
                      <a:lnTo>
                        <a:pt x="13434" y="41636"/>
                      </a:lnTo>
                      <a:close/>
                      <a:moveTo>
                        <a:pt x="24722" y="52288"/>
                      </a:moveTo>
                      <a:lnTo>
                        <a:pt x="12693" y="52288"/>
                      </a:lnTo>
                      <a:cubicBezTo>
                        <a:pt x="7544" y="52288"/>
                        <a:pt x="3308" y="48238"/>
                        <a:pt x="2846" y="42875"/>
                      </a:cubicBezTo>
                      <a:lnTo>
                        <a:pt x="36" y="10328"/>
                      </a:lnTo>
                      <a:cubicBezTo>
                        <a:pt x="-195" y="7739"/>
                        <a:pt x="682" y="5225"/>
                        <a:pt x="2485" y="3255"/>
                      </a:cubicBezTo>
                      <a:cubicBezTo>
                        <a:pt x="4382" y="1184"/>
                        <a:pt x="7081" y="1"/>
                        <a:pt x="9882" y="1"/>
                      </a:cubicBezTo>
                      <a:lnTo>
                        <a:pt x="27535" y="0"/>
                      </a:lnTo>
                      <a:cubicBezTo>
                        <a:pt x="30335" y="0"/>
                        <a:pt x="33035" y="1184"/>
                        <a:pt x="34930" y="3255"/>
                      </a:cubicBezTo>
                      <a:cubicBezTo>
                        <a:pt x="36734" y="5224"/>
                        <a:pt x="37602" y="7731"/>
                        <a:pt x="37380" y="10329"/>
                      </a:cubicBezTo>
                      <a:lnTo>
                        <a:pt x="34571" y="42875"/>
                      </a:lnTo>
                      <a:cubicBezTo>
                        <a:pt x="34109" y="48237"/>
                        <a:pt x="29872" y="52288"/>
                        <a:pt x="24722" y="52288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3D849C6C-900C-AF5A-3951-2B1A580E625C}"/>
                    </a:ext>
                  </a:extLst>
                </p:cNvPr>
                <p:cNvSpPr/>
                <p:nvPr/>
              </p:nvSpPr>
              <p:spPr>
                <a:xfrm>
                  <a:off x="4618153" y="2116738"/>
                  <a:ext cx="37415" cy="52287"/>
                </a:xfrm>
                <a:custGeom>
                  <a:avLst/>
                  <a:gdLst>
                    <a:gd name="connsiteX0" fmla="*/ 27532 w 37415"/>
                    <a:gd name="connsiteY0" fmla="*/ 10652 h 52287"/>
                    <a:gd name="connsiteX1" fmla="*/ 27543 w 37415"/>
                    <a:gd name="connsiteY1" fmla="*/ 10652 h 52287"/>
                    <a:gd name="connsiteX2" fmla="*/ 27532 w 37415"/>
                    <a:gd name="connsiteY2" fmla="*/ 10652 h 52287"/>
                    <a:gd name="connsiteX3" fmla="*/ 13432 w 37415"/>
                    <a:gd name="connsiteY3" fmla="*/ 41636 h 52287"/>
                    <a:gd name="connsiteX4" fmla="*/ 23983 w 37415"/>
                    <a:gd name="connsiteY4" fmla="*/ 41636 h 52287"/>
                    <a:gd name="connsiteX5" fmla="*/ 26663 w 37415"/>
                    <a:gd name="connsiteY5" fmla="*/ 10652 h 52287"/>
                    <a:gd name="connsiteX6" fmla="*/ 10750 w 37415"/>
                    <a:gd name="connsiteY6" fmla="*/ 10652 h 52287"/>
                    <a:gd name="connsiteX7" fmla="*/ 13432 w 37415"/>
                    <a:gd name="connsiteY7" fmla="*/ 41636 h 52287"/>
                    <a:gd name="connsiteX8" fmla="*/ 24722 w 37415"/>
                    <a:gd name="connsiteY8" fmla="*/ 52288 h 52287"/>
                    <a:gd name="connsiteX9" fmla="*/ 12701 w 37415"/>
                    <a:gd name="connsiteY9" fmla="*/ 52288 h 52287"/>
                    <a:gd name="connsiteX10" fmla="*/ 2854 w 37415"/>
                    <a:gd name="connsiteY10" fmla="*/ 42875 h 52287"/>
                    <a:gd name="connsiteX11" fmla="*/ 34 w 37415"/>
                    <a:gd name="connsiteY11" fmla="*/ 10328 h 52287"/>
                    <a:gd name="connsiteX12" fmla="*/ 2484 w 37415"/>
                    <a:gd name="connsiteY12" fmla="*/ 3255 h 52287"/>
                    <a:gd name="connsiteX13" fmla="*/ 9881 w 37415"/>
                    <a:gd name="connsiteY13" fmla="*/ 1 h 52287"/>
                    <a:gd name="connsiteX14" fmla="*/ 27532 w 37415"/>
                    <a:gd name="connsiteY14" fmla="*/ 0 h 52287"/>
                    <a:gd name="connsiteX15" fmla="*/ 34929 w 37415"/>
                    <a:gd name="connsiteY15" fmla="*/ 3255 h 52287"/>
                    <a:gd name="connsiteX16" fmla="*/ 37379 w 37415"/>
                    <a:gd name="connsiteY16" fmla="*/ 10329 h 52287"/>
                    <a:gd name="connsiteX17" fmla="*/ 34568 w 37415"/>
                    <a:gd name="connsiteY17" fmla="*/ 42875 h 52287"/>
                    <a:gd name="connsiteX18" fmla="*/ 24722 w 37415"/>
                    <a:gd name="connsiteY18" fmla="*/ 52288 h 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415" h="52287">
                      <a:moveTo>
                        <a:pt x="27532" y="10652"/>
                      </a:moveTo>
                      <a:lnTo>
                        <a:pt x="27543" y="10652"/>
                      </a:lnTo>
                      <a:lnTo>
                        <a:pt x="27532" y="10652"/>
                      </a:lnTo>
                      <a:close/>
                      <a:moveTo>
                        <a:pt x="13432" y="41636"/>
                      </a:moveTo>
                      <a:lnTo>
                        <a:pt x="23983" y="41636"/>
                      </a:lnTo>
                      <a:lnTo>
                        <a:pt x="26663" y="10652"/>
                      </a:lnTo>
                      <a:lnTo>
                        <a:pt x="10750" y="10652"/>
                      </a:lnTo>
                      <a:lnTo>
                        <a:pt x="13432" y="41636"/>
                      </a:lnTo>
                      <a:close/>
                      <a:moveTo>
                        <a:pt x="24722" y="52288"/>
                      </a:moveTo>
                      <a:lnTo>
                        <a:pt x="12701" y="52288"/>
                      </a:lnTo>
                      <a:cubicBezTo>
                        <a:pt x="7552" y="52288"/>
                        <a:pt x="3316" y="48238"/>
                        <a:pt x="2854" y="42875"/>
                      </a:cubicBezTo>
                      <a:lnTo>
                        <a:pt x="34" y="10328"/>
                      </a:lnTo>
                      <a:cubicBezTo>
                        <a:pt x="-187" y="7739"/>
                        <a:pt x="681" y="5225"/>
                        <a:pt x="2484" y="3255"/>
                      </a:cubicBezTo>
                      <a:cubicBezTo>
                        <a:pt x="4380" y="1184"/>
                        <a:pt x="7079" y="1"/>
                        <a:pt x="9881" y="1"/>
                      </a:cubicBezTo>
                      <a:lnTo>
                        <a:pt x="27532" y="0"/>
                      </a:lnTo>
                      <a:cubicBezTo>
                        <a:pt x="30343" y="0"/>
                        <a:pt x="33034" y="1184"/>
                        <a:pt x="34929" y="3255"/>
                      </a:cubicBezTo>
                      <a:cubicBezTo>
                        <a:pt x="36743" y="5224"/>
                        <a:pt x="37610" y="7739"/>
                        <a:pt x="37379" y="10329"/>
                      </a:cubicBezTo>
                      <a:lnTo>
                        <a:pt x="34568" y="42875"/>
                      </a:lnTo>
                      <a:cubicBezTo>
                        <a:pt x="34107" y="48237"/>
                        <a:pt x="29871" y="52288"/>
                        <a:pt x="24722" y="52288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02DC2544-AA85-AD8D-5372-45998CCA012B}"/>
                    </a:ext>
                  </a:extLst>
                </p:cNvPr>
                <p:cNvSpPr/>
                <p:nvPr/>
              </p:nvSpPr>
              <p:spPr>
                <a:xfrm>
                  <a:off x="4468555" y="2203254"/>
                  <a:ext cx="37799" cy="44992"/>
                </a:xfrm>
                <a:custGeom>
                  <a:avLst/>
                  <a:gdLst>
                    <a:gd name="connsiteX0" fmla="*/ 10653 w 37799"/>
                    <a:gd name="connsiteY0" fmla="*/ 34341 h 44992"/>
                    <a:gd name="connsiteX1" fmla="*/ 27148 w 37799"/>
                    <a:gd name="connsiteY1" fmla="*/ 34341 h 44992"/>
                    <a:gd name="connsiteX2" fmla="*/ 27148 w 37799"/>
                    <a:gd name="connsiteY2" fmla="*/ 10652 h 44992"/>
                    <a:gd name="connsiteX3" fmla="*/ 10653 w 37799"/>
                    <a:gd name="connsiteY3" fmla="*/ 10652 h 44992"/>
                    <a:gd name="connsiteX4" fmla="*/ 10653 w 37799"/>
                    <a:gd name="connsiteY4" fmla="*/ 34341 h 44992"/>
                    <a:gd name="connsiteX5" fmla="*/ 32474 w 37799"/>
                    <a:gd name="connsiteY5" fmla="*/ 44993 h 44992"/>
                    <a:gd name="connsiteX6" fmla="*/ 5327 w 37799"/>
                    <a:gd name="connsiteY6" fmla="*/ 44993 h 44992"/>
                    <a:gd name="connsiteX7" fmla="*/ 0 w 37799"/>
                    <a:gd name="connsiteY7" fmla="*/ 39667 h 44992"/>
                    <a:gd name="connsiteX8" fmla="*/ 1 w 37799"/>
                    <a:gd name="connsiteY8" fmla="*/ 5326 h 44992"/>
                    <a:gd name="connsiteX9" fmla="*/ 5326 w 37799"/>
                    <a:gd name="connsiteY9" fmla="*/ 1 h 44992"/>
                    <a:gd name="connsiteX10" fmla="*/ 32474 w 37799"/>
                    <a:gd name="connsiteY10" fmla="*/ 0 h 44992"/>
                    <a:gd name="connsiteX11" fmla="*/ 37798 w 37799"/>
                    <a:gd name="connsiteY11" fmla="*/ 5327 h 44992"/>
                    <a:gd name="connsiteX12" fmla="*/ 37800 w 37799"/>
                    <a:gd name="connsiteY12" fmla="*/ 39667 h 44992"/>
                    <a:gd name="connsiteX13" fmla="*/ 32474 w 37799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2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7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4" y="0"/>
                        <a:pt x="37798" y="2386"/>
                        <a:pt x="37798" y="5327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02B416C4-31ED-EA38-B037-26EEC8CA6BA5}"/>
                    </a:ext>
                  </a:extLst>
                </p:cNvPr>
                <p:cNvSpPr/>
                <p:nvPr/>
              </p:nvSpPr>
              <p:spPr>
                <a:xfrm>
                  <a:off x="4518318" y="2203254"/>
                  <a:ext cx="37799" cy="44992"/>
                </a:xfrm>
                <a:custGeom>
                  <a:avLst/>
                  <a:gdLst>
                    <a:gd name="connsiteX0" fmla="*/ 10653 w 37799"/>
                    <a:gd name="connsiteY0" fmla="*/ 34341 h 44992"/>
                    <a:gd name="connsiteX1" fmla="*/ 27148 w 37799"/>
                    <a:gd name="connsiteY1" fmla="*/ 34341 h 44992"/>
                    <a:gd name="connsiteX2" fmla="*/ 27148 w 37799"/>
                    <a:gd name="connsiteY2" fmla="*/ 10652 h 44992"/>
                    <a:gd name="connsiteX3" fmla="*/ 10653 w 37799"/>
                    <a:gd name="connsiteY3" fmla="*/ 10652 h 44992"/>
                    <a:gd name="connsiteX4" fmla="*/ 10653 w 37799"/>
                    <a:gd name="connsiteY4" fmla="*/ 34341 h 44992"/>
                    <a:gd name="connsiteX5" fmla="*/ 32474 w 37799"/>
                    <a:gd name="connsiteY5" fmla="*/ 44993 h 44992"/>
                    <a:gd name="connsiteX6" fmla="*/ 5327 w 37799"/>
                    <a:gd name="connsiteY6" fmla="*/ 44993 h 44992"/>
                    <a:gd name="connsiteX7" fmla="*/ 0 w 37799"/>
                    <a:gd name="connsiteY7" fmla="*/ 39667 h 44992"/>
                    <a:gd name="connsiteX8" fmla="*/ 1 w 37799"/>
                    <a:gd name="connsiteY8" fmla="*/ 5326 h 44992"/>
                    <a:gd name="connsiteX9" fmla="*/ 5326 w 37799"/>
                    <a:gd name="connsiteY9" fmla="*/ 1 h 44992"/>
                    <a:gd name="connsiteX10" fmla="*/ 32474 w 37799"/>
                    <a:gd name="connsiteY10" fmla="*/ 0 h 44992"/>
                    <a:gd name="connsiteX11" fmla="*/ 37798 w 37799"/>
                    <a:gd name="connsiteY11" fmla="*/ 5327 h 44992"/>
                    <a:gd name="connsiteX12" fmla="*/ 37800 w 37799"/>
                    <a:gd name="connsiteY12" fmla="*/ 39667 h 44992"/>
                    <a:gd name="connsiteX13" fmla="*/ 32474 w 37799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2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7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3" y="0"/>
                        <a:pt x="37798" y="2386"/>
                        <a:pt x="37798" y="5327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6529F61D-49BF-2BBE-4533-F8CF2EE2C142}"/>
                    </a:ext>
                  </a:extLst>
                </p:cNvPr>
                <p:cNvSpPr/>
                <p:nvPr/>
              </p:nvSpPr>
              <p:spPr>
                <a:xfrm>
                  <a:off x="4568090" y="2203254"/>
                  <a:ext cx="37790" cy="44992"/>
                </a:xfrm>
                <a:custGeom>
                  <a:avLst/>
                  <a:gdLst>
                    <a:gd name="connsiteX0" fmla="*/ 10652 w 37790"/>
                    <a:gd name="connsiteY0" fmla="*/ 34341 h 44992"/>
                    <a:gd name="connsiteX1" fmla="*/ 27139 w 37790"/>
                    <a:gd name="connsiteY1" fmla="*/ 34341 h 44992"/>
                    <a:gd name="connsiteX2" fmla="*/ 27139 w 37790"/>
                    <a:gd name="connsiteY2" fmla="*/ 10652 h 44992"/>
                    <a:gd name="connsiteX3" fmla="*/ 10652 w 37790"/>
                    <a:gd name="connsiteY3" fmla="*/ 10652 h 44992"/>
                    <a:gd name="connsiteX4" fmla="*/ 10652 w 37790"/>
                    <a:gd name="connsiteY4" fmla="*/ 34341 h 44992"/>
                    <a:gd name="connsiteX5" fmla="*/ 32465 w 37790"/>
                    <a:gd name="connsiteY5" fmla="*/ 44993 h 44992"/>
                    <a:gd name="connsiteX6" fmla="*/ 5326 w 37790"/>
                    <a:gd name="connsiteY6" fmla="*/ 44993 h 44992"/>
                    <a:gd name="connsiteX7" fmla="*/ 0 w 37790"/>
                    <a:gd name="connsiteY7" fmla="*/ 39667 h 44992"/>
                    <a:gd name="connsiteX8" fmla="*/ 0 w 37790"/>
                    <a:gd name="connsiteY8" fmla="*/ 5326 h 44992"/>
                    <a:gd name="connsiteX9" fmla="*/ 5326 w 37790"/>
                    <a:gd name="connsiteY9" fmla="*/ 1 h 44992"/>
                    <a:gd name="connsiteX10" fmla="*/ 32465 w 37790"/>
                    <a:gd name="connsiteY10" fmla="*/ 0 h 44992"/>
                    <a:gd name="connsiteX11" fmla="*/ 37789 w 37790"/>
                    <a:gd name="connsiteY11" fmla="*/ 5327 h 44992"/>
                    <a:gd name="connsiteX12" fmla="*/ 37791 w 37790"/>
                    <a:gd name="connsiteY12" fmla="*/ 39667 h 44992"/>
                    <a:gd name="connsiteX13" fmla="*/ 32465 w 37790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0" h="44992">
                      <a:moveTo>
                        <a:pt x="10652" y="34341"/>
                      </a:moveTo>
                      <a:lnTo>
                        <a:pt x="27139" y="34341"/>
                      </a:lnTo>
                      <a:lnTo>
                        <a:pt x="27139" y="10652"/>
                      </a:lnTo>
                      <a:lnTo>
                        <a:pt x="10652" y="10652"/>
                      </a:lnTo>
                      <a:lnTo>
                        <a:pt x="10652" y="34341"/>
                      </a:lnTo>
                      <a:close/>
                      <a:moveTo>
                        <a:pt x="32465" y="44993"/>
                      </a:moveTo>
                      <a:lnTo>
                        <a:pt x="5326" y="44993"/>
                      </a:lnTo>
                      <a:cubicBezTo>
                        <a:pt x="2378" y="44993"/>
                        <a:pt x="0" y="42617"/>
                        <a:pt x="0" y="39667"/>
                      </a:cubicBezTo>
                      <a:lnTo>
                        <a:pt x="0" y="5326"/>
                      </a:lnTo>
                      <a:cubicBezTo>
                        <a:pt x="0" y="2386"/>
                        <a:pt x="2376" y="1"/>
                        <a:pt x="5326" y="1"/>
                      </a:cubicBezTo>
                      <a:lnTo>
                        <a:pt x="32465" y="0"/>
                      </a:lnTo>
                      <a:cubicBezTo>
                        <a:pt x="35405" y="0"/>
                        <a:pt x="37789" y="2386"/>
                        <a:pt x="37789" y="5327"/>
                      </a:cubicBezTo>
                      <a:lnTo>
                        <a:pt x="37791" y="39667"/>
                      </a:lnTo>
                      <a:cubicBezTo>
                        <a:pt x="37791" y="42616"/>
                        <a:pt x="35404" y="44993"/>
                        <a:pt x="32465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2643F41D-1BF4-9E4C-9521-A247C1F4CA49}"/>
                    </a:ext>
                  </a:extLst>
                </p:cNvPr>
                <p:cNvSpPr/>
                <p:nvPr/>
              </p:nvSpPr>
              <p:spPr>
                <a:xfrm>
                  <a:off x="4617853" y="2203254"/>
                  <a:ext cx="37799" cy="44992"/>
                </a:xfrm>
                <a:custGeom>
                  <a:avLst/>
                  <a:gdLst>
                    <a:gd name="connsiteX0" fmla="*/ 10652 w 37799"/>
                    <a:gd name="connsiteY0" fmla="*/ 34341 h 44992"/>
                    <a:gd name="connsiteX1" fmla="*/ 27147 w 37799"/>
                    <a:gd name="connsiteY1" fmla="*/ 34341 h 44992"/>
                    <a:gd name="connsiteX2" fmla="*/ 27147 w 37799"/>
                    <a:gd name="connsiteY2" fmla="*/ 10652 h 44992"/>
                    <a:gd name="connsiteX3" fmla="*/ 10652 w 37799"/>
                    <a:gd name="connsiteY3" fmla="*/ 10652 h 44992"/>
                    <a:gd name="connsiteX4" fmla="*/ 10652 w 37799"/>
                    <a:gd name="connsiteY4" fmla="*/ 34341 h 44992"/>
                    <a:gd name="connsiteX5" fmla="*/ 32473 w 37799"/>
                    <a:gd name="connsiteY5" fmla="*/ 44993 h 44992"/>
                    <a:gd name="connsiteX6" fmla="*/ 5326 w 37799"/>
                    <a:gd name="connsiteY6" fmla="*/ 44993 h 44992"/>
                    <a:gd name="connsiteX7" fmla="*/ 0 w 37799"/>
                    <a:gd name="connsiteY7" fmla="*/ 39667 h 44992"/>
                    <a:gd name="connsiteX8" fmla="*/ 0 w 37799"/>
                    <a:gd name="connsiteY8" fmla="*/ 5326 h 44992"/>
                    <a:gd name="connsiteX9" fmla="*/ 5326 w 37799"/>
                    <a:gd name="connsiteY9" fmla="*/ 1 h 44992"/>
                    <a:gd name="connsiteX10" fmla="*/ 32473 w 37799"/>
                    <a:gd name="connsiteY10" fmla="*/ 0 h 44992"/>
                    <a:gd name="connsiteX11" fmla="*/ 37798 w 37799"/>
                    <a:gd name="connsiteY11" fmla="*/ 5327 h 44992"/>
                    <a:gd name="connsiteX12" fmla="*/ 37799 w 37799"/>
                    <a:gd name="connsiteY12" fmla="*/ 39667 h 44992"/>
                    <a:gd name="connsiteX13" fmla="*/ 32473 w 37799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2">
                      <a:moveTo>
                        <a:pt x="10652" y="34341"/>
                      </a:moveTo>
                      <a:lnTo>
                        <a:pt x="27147" y="34341"/>
                      </a:lnTo>
                      <a:lnTo>
                        <a:pt x="27147" y="10652"/>
                      </a:lnTo>
                      <a:lnTo>
                        <a:pt x="10652" y="10652"/>
                      </a:lnTo>
                      <a:lnTo>
                        <a:pt x="10652" y="34341"/>
                      </a:lnTo>
                      <a:close/>
                      <a:moveTo>
                        <a:pt x="32473" y="44993"/>
                      </a:moveTo>
                      <a:lnTo>
                        <a:pt x="5326" y="44993"/>
                      </a:lnTo>
                      <a:cubicBezTo>
                        <a:pt x="2386" y="44993"/>
                        <a:pt x="0" y="42617"/>
                        <a:pt x="0" y="39667"/>
                      </a:cubicBezTo>
                      <a:lnTo>
                        <a:pt x="0" y="5326"/>
                      </a:lnTo>
                      <a:cubicBezTo>
                        <a:pt x="0" y="2386"/>
                        <a:pt x="2386" y="1"/>
                        <a:pt x="5326" y="1"/>
                      </a:cubicBezTo>
                      <a:lnTo>
                        <a:pt x="32473" y="0"/>
                      </a:lnTo>
                      <a:cubicBezTo>
                        <a:pt x="35415" y="0"/>
                        <a:pt x="37798" y="2386"/>
                        <a:pt x="37798" y="5327"/>
                      </a:cubicBezTo>
                      <a:lnTo>
                        <a:pt x="37799" y="39667"/>
                      </a:lnTo>
                      <a:cubicBezTo>
                        <a:pt x="37799" y="42616"/>
                        <a:pt x="35413" y="44993"/>
                        <a:pt x="32473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B95F59E-355C-00D6-5D41-A0C2C2825809}"/>
                    </a:ext>
                  </a:extLst>
                </p:cNvPr>
                <p:cNvSpPr/>
                <p:nvPr/>
              </p:nvSpPr>
              <p:spPr>
                <a:xfrm>
                  <a:off x="4468555" y="2257437"/>
                  <a:ext cx="37799" cy="44993"/>
                </a:xfrm>
                <a:custGeom>
                  <a:avLst/>
                  <a:gdLst>
                    <a:gd name="connsiteX0" fmla="*/ 10653 w 37799"/>
                    <a:gd name="connsiteY0" fmla="*/ 34341 h 44993"/>
                    <a:gd name="connsiteX1" fmla="*/ 27148 w 37799"/>
                    <a:gd name="connsiteY1" fmla="*/ 34341 h 44993"/>
                    <a:gd name="connsiteX2" fmla="*/ 27148 w 37799"/>
                    <a:gd name="connsiteY2" fmla="*/ 10652 h 44993"/>
                    <a:gd name="connsiteX3" fmla="*/ 10653 w 37799"/>
                    <a:gd name="connsiteY3" fmla="*/ 10652 h 44993"/>
                    <a:gd name="connsiteX4" fmla="*/ 10653 w 37799"/>
                    <a:gd name="connsiteY4" fmla="*/ 34341 h 44993"/>
                    <a:gd name="connsiteX5" fmla="*/ 32474 w 37799"/>
                    <a:gd name="connsiteY5" fmla="*/ 44993 h 44993"/>
                    <a:gd name="connsiteX6" fmla="*/ 5327 w 37799"/>
                    <a:gd name="connsiteY6" fmla="*/ 44993 h 44993"/>
                    <a:gd name="connsiteX7" fmla="*/ 0 w 37799"/>
                    <a:gd name="connsiteY7" fmla="*/ 39667 h 44993"/>
                    <a:gd name="connsiteX8" fmla="*/ 1 w 37799"/>
                    <a:gd name="connsiteY8" fmla="*/ 5326 h 44993"/>
                    <a:gd name="connsiteX9" fmla="*/ 5326 w 37799"/>
                    <a:gd name="connsiteY9" fmla="*/ 1 h 44993"/>
                    <a:gd name="connsiteX10" fmla="*/ 32474 w 37799"/>
                    <a:gd name="connsiteY10" fmla="*/ 0 h 44993"/>
                    <a:gd name="connsiteX11" fmla="*/ 37798 w 37799"/>
                    <a:gd name="connsiteY11" fmla="*/ 5327 h 44993"/>
                    <a:gd name="connsiteX12" fmla="*/ 37800 w 37799"/>
                    <a:gd name="connsiteY12" fmla="*/ 39667 h 44993"/>
                    <a:gd name="connsiteX13" fmla="*/ 32474 w 37799"/>
                    <a:gd name="connsiteY13" fmla="*/ 44993 h 4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3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7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4" y="0"/>
                        <a:pt x="37798" y="2386"/>
                        <a:pt x="37798" y="5327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118BC43A-4523-FCEB-7F2B-A7FD7F00F6D4}"/>
                    </a:ext>
                  </a:extLst>
                </p:cNvPr>
                <p:cNvSpPr/>
                <p:nvPr/>
              </p:nvSpPr>
              <p:spPr>
                <a:xfrm>
                  <a:off x="4518318" y="2257437"/>
                  <a:ext cx="37799" cy="44993"/>
                </a:xfrm>
                <a:custGeom>
                  <a:avLst/>
                  <a:gdLst>
                    <a:gd name="connsiteX0" fmla="*/ 10653 w 37799"/>
                    <a:gd name="connsiteY0" fmla="*/ 34341 h 44993"/>
                    <a:gd name="connsiteX1" fmla="*/ 27148 w 37799"/>
                    <a:gd name="connsiteY1" fmla="*/ 34341 h 44993"/>
                    <a:gd name="connsiteX2" fmla="*/ 27148 w 37799"/>
                    <a:gd name="connsiteY2" fmla="*/ 10652 h 44993"/>
                    <a:gd name="connsiteX3" fmla="*/ 10653 w 37799"/>
                    <a:gd name="connsiteY3" fmla="*/ 10652 h 44993"/>
                    <a:gd name="connsiteX4" fmla="*/ 10653 w 37799"/>
                    <a:gd name="connsiteY4" fmla="*/ 34341 h 44993"/>
                    <a:gd name="connsiteX5" fmla="*/ 32474 w 37799"/>
                    <a:gd name="connsiteY5" fmla="*/ 44993 h 44993"/>
                    <a:gd name="connsiteX6" fmla="*/ 5327 w 37799"/>
                    <a:gd name="connsiteY6" fmla="*/ 44993 h 44993"/>
                    <a:gd name="connsiteX7" fmla="*/ 0 w 37799"/>
                    <a:gd name="connsiteY7" fmla="*/ 39667 h 44993"/>
                    <a:gd name="connsiteX8" fmla="*/ 1 w 37799"/>
                    <a:gd name="connsiteY8" fmla="*/ 5326 h 44993"/>
                    <a:gd name="connsiteX9" fmla="*/ 5326 w 37799"/>
                    <a:gd name="connsiteY9" fmla="*/ 1 h 44993"/>
                    <a:gd name="connsiteX10" fmla="*/ 32474 w 37799"/>
                    <a:gd name="connsiteY10" fmla="*/ 0 h 44993"/>
                    <a:gd name="connsiteX11" fmla="*/ 37798 w 37799"/>
                    <a:gd name="connsiteY11" fmla="*/ 5327 h 44993"/>
                    <a:gd name="connsiteX12" fmla="*/ 37800 w 37799"/>
                    <a:gd name="connsiteY12" fmla="*/ 39667 h 44993"/>
                    <a:gd name="connsiteX13" fmla="*/ 32474 w 37799"/>
                    <a:gd name="connsiteY13" fmla="*/ 44993 h 4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3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7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3" y="0"/>
                        <a:pt x="37798" y="2386"/>
                        <a:pt x="37798" y="5327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F268386-CA36-413D-9B93-63B4C91CF2FB}"/>
                    </a:ext>
                  </a:extLst>
                </p:cNvPr>
                <p:cNvSpPr/>
                <p:nvPr/>
              </p:nvSpPr>
              <p:spPr>
                <a:xfrm>
                  <a:off x="4568090" y="2257437"/>
                  <a:ext cx="37790" cy="44993"/>
                </a:xfrm>
                <a:custGeom>
                  <a:avLst/>
                  <a:gdLst>
                    <a:gd name="connsiteX0" fmla="*/ 10652 w 37790"/>
                    <a:gd name="connsiteY0" fmla="*/ 34341 h 44993"/>
                    <a:gd name="connsiteX1" fmla="*/ 27139 w 37790"/>
                    <a:gd name="connsiteY1" fmla="*/ 34341 h 44993"/>
                    <a:gd name="connsiteX2" fmla="*/ 27139 w 37790"/>
                    <a:gd name="connsiteY2" fmla="*/ 10652 h 44993"/>
                    <a:gd name="connsiteX3" fmla="*/ 10652 w 37790"/>
                    <a:gd name="connsiteY3" fmla="*/ 10652 h 44993"/>
                    <a:gd name="connsiteX4" fmla="*/ 10652 w 37790"/>
                    <a:gd name="connsiteY4" fmla="*/ 34341 h 44993"/>
                    <a:gd name="connsiteX5" fmla="*/ 32465 w 37790"/>
                    <a:gd name="connsiteY5" fmla="*/ 44993 h 44993"/>
                    <a:gd name="connsiteX6" fmla="*/ 5326 w 37790"/>
                    <a:gd name="connsiteY6" fmla="*/ 44993 h 44993"/>
                    <a:gd name="connsiteX7" fmla="*/ 0 w 37790"/>
                    <a:gd name="connsiteY7" fmla="*/ 39667 h 44993"/>
                    <a:gd name="connsiteX8" fmla="*/ 0 w 37790"/>
                    <a:gd name="connsiteY8" fmla="*/ 5326 h 44993"/>
                    <a:gd name="connsiteX9" fmla="*/ 5326 w 37790"/>
                    <a:gd name="connsiteY9" fmla="*/ 1 h 44993"/>
                    <a:gd name="connsiteX10" fmla="*/ 32465 w 37790"/>
                    <a:gd name="connsiteY10" fmla="*/ 0 h 44993"/>
                    <a:gd name="connsiteX11" fmla="*/ 37789 w 37790"/>
                    <a:gd name="connsiteY11" fmla="*/ 5327 h 44993"/>
                    <a:gd name="connsiteX12" fmla="*/ 37791 w 37790"/>
                    <a:gd name="connsiteY12" fmla="*/ 39667 h 44993"/>
                    <a:gd name="connsiteX13" fmla="*/ 32465 w 37790"/>
                    <a:gd name="connsiteY13" fmla="*/ 44993 h 4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0" h="44993">
                      <a:moveTo>
                        <a:pt x="10652" y="34341"/>
                      </a:moveTo>
                      <a:lnTo>
                        <a:pt x="27139" y="34341"/>
                      </a:lnTo>
                      <a:lnTo>
                        <a:pt x="27139" y="10652"/>
                      </a:lnTo>
                      <a:lnTo>
                        <a:pt x="10652" y="10652"/>
                      </a:lnTo>
                      <a:lnTo>
                        <a:pt x="10652" y="34341"/>
                      </a:lnTo>
                      <a:close/>
                      <a:moveTo>
                        <a:pt x="32465" y="44993"/>
                      </a:moveTo>
                      <a:lnTo>
                        <a:pt x="5326" y="44993"/>
                      </a:lnTo>
                      <a:cubicBezTo>
                        <a:pt x="2378" y="44993"/>
                        <a:pt x="0" y="42617"/>
                        <a:pt x="0" y="39667"/>
                      </a:cubicBezTo>
                      <a:lnTo>
                        <a:pt x="0" y="5326"/>
                      </a:lnTo>
                      <a:cubicBezTo>
                        <a:pt x="0" y="2386"/>
                        <a:pt x="2376" y="1"/>
                        <a:pt x="5326" y="1"/>
                      </a:cubicBezTo>
                      <a:lnTo>
                        <a:pt x="32465" y="0"/>
                      </a:lnTo>
                      <a:cubicBezTo>
                        <a:pt x="35405" y="0"/>
                        <a:pt x="37789" y="2386"/>
                        <a:pt x="37789" y="5327"/>
                      </a:cubicBezTo>
                      <a:lnTo>
                        <a:pt x="37791" y="39667"/>
                      </a:lnTo>
                      <a:cubicBezTo>
                        <a:pt x="37791" y="42616"/>
                        <a:pt x="35404" y="44993"/>
                        <a:pt x="32465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3948065-C511-C1F6-6168-C89BD94EAED0}"/>
                    </a:ext>
                  </a:extLst>
                </p:cNvPr>
                <p:cNvSpPr/>
                <p:nvPr/>
              </p:nvSpPr>
              <p:spPr>
                <a:xfrm>
                  <a:off x="4617853" y="2257437"/>
                  <a:ext cx="37799" cy="44993"/>
                </a:xfrm>
                <a:custGeom>
                  <a:avLst/>
                  <a:gdLst>
                    <a:gd name="connsiteX0" fmla="*/ 10652 w 37799"/>
                    <a:gd name="connsiteY0" fmla="*/ 34341 h 44993"/>
                    <a:gd name="connsiteX1" fmla="*/ 27147 w 37799"/>
                    <a:gd name="connsiteY1" fmla="*/ 34341 h 44993"/>
                    <a:gd name="connsiteX2" fmla="*/ 27147 w 37799"/>
                    <a:gd name="connsiteY2" fmla="*/ 10652 h 44993"/>
                    <a:gd name="connsiteX3" fmla="*/ 10652 w 37799"/>
                    <a:gd name="connsiteY3" fmla="*/ 10652 h 44993"/>
                    <a:gd name="connsiteX4" fmla="*/ 10652 w 37799"/>
                    <a:gd name="connsiteY4" fmla="*/ 34341 h 44993"/>
                    <a:gd name="connsiteX5" fmla="*/ 32473 w 37799"/>
                    <a:gd name="connsiteY5" fmla="*/ 44993 h 44993"/>
                    <a:gd name="connsiteX6" fmla="*/ 5326 w 37799"/>
                    <a:gd name="connsiteY6" fmla="*/ 44993 h 44993"/>
                    <a:gd name="connsiteX7" fmla="*/ 0 w 37799"/>
                    <a:gd name="connsiteY7" fmla="*/ 39667 h 44993"/>
                    <a:gd name="connsiteX8" fmla="*/ 0 w 37799"/>
                    <a:gd name="connsiteY8" fmla="*/ 5326 h 44993"/>
                    <a:gd name="connsiteX9" fmla="*/ 5326 w 37799"/>
                    <a:gd name="connsiteY9" fmla="*/ 1 h 44993"/>
                    <a:gd name="connsiteX10" fmla="*/ 32473 w 37799"/>
                    <a:gd name="connsiteY10" fmla="*/ 0 h 44993"/>
                    <a:gd name="connsiteX11" fmla="*/ 37798 w 37799"/>
                    <a:gd name="connsiteY11" fmla="*/ 5327 h 44993"/>
                    <a:gd name="connsiteX12" fmla="*/ 37799 w 37799"/>
                    <a:gd name="connsiteY12" fmla="*/ 39667 h 44993"/>
                    <a:gd name="connsiteX13" fmla="*/ 32473 w 37799"/>
                    <a:gd name="connsiteY13" fmla="*/ 44993 h 4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3">
                      <a:moveTo>
                        <a:pt x="10652" y="34341"/>
                      </a:moveTo>
                      <a:lnTo>
                        <a:pt x="27147" y="34341"/>
                      </a:lnTo>
                      <a:lnTo>
                        <a:pt x="27147" y="10652"/>
                      </a:lnTo>
                      <a:lnTo>
                        <a:pt x="10652" y="10652"/>
                      </a:lnTo>
                      <a:lnTo>
                        <a:pt x="10652" y="34341"/>
                      </a:lnTo>
                      <a:close/>
                      <a:moveTo>
                        <a:pt x="32473" y="44993"/>
                      </a:moveTo>
                      <a:lnTo>
                        <a:pt x="5326" y="44993"/>
                      </a:lnTo>
                      <a:cubicBezTo>
                        <a:pt x="2386" y="44993"/>
                        <a:pt x="0" y="42617"/>
                        <a:pt x="0" y="39667"/>
                      </a:cubicBezTo>
                      <a:lnTo>
                        <a:pt x="0" y="5326"/>
                      </a:lnTo>
                      <a:cubicBezTo>
                        <a:pt x="0" y="2386"/>
                        <a:pt x="2386" y="1"/>
                        <a:pt x="5326" y="1"/>
                      </a:cubicBezTo>
                      <a:lnTo>
                        <a:pt x="32473" y="0"/>
                      </a:lnTo>
                      <a:cubicBezTo>
                        <a:pt x="35415" y="0"/>
                        <a:pt x="37798" y="2386"/>
                        <a:pt x="37798" y="5327"/>
                      </a:cubicBezTo>
                      <a:lnTo>
                        <a:pt x="37799" y="39667"/>
                      </a:lnTo>
                      <a:cubicBezTo>
                        <a:pt x="37799" y="42616"/>
                        <a:pt x="35413" y="44993"/>
                        <a:pt x="32473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4502F381-92B0-3187-5659-CA2601D133F3}"/>
                    </a:ext>
                  </a:extLst>
                </p:cNvPr>
                <p:cNvSpPr/>
                <p:nvPr/>
              </p:nvSpPr>
              <p:spPr>
                <a:xfrm>
                  <a:off x="4468555" y="2311620"/>
                  <a:ext cx="37799" cy="44992"/>
                </a:xfrm>
                <a:custGeom>
                  <a:avLst/>
                  <a:gdLst>
                    <a:gd name="connsiteX0" fmla="*/ 10653 w 37799"/>
                    <a:gd name="connsiteY0" fmla="*/ 34341 h 44992"/>
                    <a:gd name="connsiteX1" fmla="*/ 27148 w 37799"/>
                    <a:gd name="connsiteY1" fmla="*/ 34341 h 44992"/>
                    <a:gd name="connsiteX2" fmla="*/ 27148 w 37799"/>
                    <a:gd name="connsiteY2" fmla="*/ 10652 h 44992"/>
                    <a:gd name="connsiteX3" fmla="*/ 10653 w 37799"/>
                    <a:gd name="connsiteY3" fmla="*/ 10652 h 44992"/>
                    <a:gd name="connsiteX4" fmla="*/ 10653 w 37799"/>
                    <a:gd name="connsiteY4" fmla="*/ 34341 h 44992"/>
                    <a:gd name="connsiteX5" fmla="*/ 32474 w 37799"/>
                    <a:gd name="connsiteY5" fmla="*/ 44993 h 44992"/>
                    <a:gd name="connsiteX6" fmla="*/ 5327 w 37799"/>
                    <a:gd name="connsiteY6" fmla="*/ 44993 h 44992"/>
                    <a:gd name="connsiteX7" fmla="*/ 0 w 37799"/>
                    <a:gd name="connsiteY7" fmla="*/ 39667 h 44992"/>
                    <a:gd name="connsiteX8" fmla="*/ 1 w 37799"/>
                    <a:gd name="connsiteY8" fmla="*/ 5326 h 44992"/>
                    <a:gd name="connsiteX9" fmla="*/ 5326 w 37799"/>
                    <a:gd name="connsiteY9" fmla="*/ 1 h 44992"/>
                    <a:gd name="connsiteX10" fmla="*/ 32474 w 37799"/>
                    <a:gd name="connsiteY10" fmla="*/ 0 h 44992"/>
                    <a:gd name="connsiteX11" fmla="*/ 37798 w 37799"/>
                    <a:gd name="connsiteY11" fmla="*/ 5326 h 44992"/>
                    <a:gd name="connsiteX12" fmla="*/ 37800 w 37799"/>
                    <a:gd name="connsiteY12" fmla="*/ 39667 h 44992"/>
                    <a:gd name="connsiteX13" fmla="*/ 32474 w 37799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2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6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4" y="0"/>
                        <a:pt x="37798" y="2386"/>
                        <a:pt x="37798" y="5326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70D51ED8-4A56-A211-37A7-B64083C52E24}"/>
                    </a:ext>
                  </a:extLst>
                </p:cNvPr>
                <p:cNvSpPr/>
                <p:nvPr/>
              </p:nvSpPr>
              <p:spPr>
                <a:xfrm>
                  <a:off x="4518318" y="2311620"/>
                  <a:ext cx="37799" cy="44992"/>
                </a:xfrm>
                <a:custGeom>
                  <a:avLst/>
                  <a:gdLst>
                    <a:gd name="connsiteX0" fmla="*/ 10653 w 37799"/>
                    <a:gd name="connsiteY0" fmla="*/ 34341 h 44992"/>
                    <a:gd name="connsiteX1" fmla="*/ 27148 w 37799"/>
                    <a:gd name="connsiteY1" fmla="*/ 34341 h 44992"/>
                    <a:gd name="connsiteX2" fmla="*/ 27148 w 37799"/>
                    <a:gd name="connsiteY2" fmla="*/ 10652 h 44992"/>
                    <a:gd name="connsiteX3" fmla="*/ 10653 w 37799"/>
                    <a:gd name="connsiteY3" fmla="*/ 10652 h 44992"/>
                    <a:gd name="connsiteX4" fmla="*/ 10653 w 37799"/>
                    <a:gd name="connsiteY4" fmla="*/ 34341 h 44992"/>
                    <a:gd name="connsiteX5" fmla="*/ 32474 w 37799"/>
                    <a:gd name="connsiteY5" fmla="*/ 44993 h 44992"/>
                    <a:gd name="connsiteX6" fmla="*/ 5327 w 37799"/>
                    <a:gd name="connsiteY6" fmla="*/ 44993 h 44992"/>
                    <a:gd name="connsiteX7" fmla="*/ 0 w 37799"/>
                    <a:gd name="connsiteY7" fmla="*/ 39667 h 44992"/>
                    <a:gd name="connsiteX8" fmla="*/ 1 w 37799"/>
                    <a:gd name="connsiteY8" fmla="*/ 5326 h 44992"/>
                    <a:gd name="connsiteX9" fmla="*/ 5326 w 37799"/>
                    <a:gd name="connsiteY9" fmla="*/ 1 h 44992"/>
                    <a:gd name="connsiteX10" fmla="*/ 32474 w 37799"/>
                    <a:gd name="connsiteY10" fmla="*/ 0 h 44992"/>
                    <a:gd name="connsiteX11" fmla="*/ 37798 w 37799"/>
                    <a:gd name="connsiteY11" fmla="*/ 5326 h 44992"/>
                    <a:gd name="connsiteX12" fmla="*/ 37800 w 37799"/>
                    <a:gd name="connsiteY12" fmla="*/ 39667 h 44992"/>
                    <a:gd name="connsiteX13" fmla="*/ 32474 w 37799"/>
                    <a:gd name="connsiteY13" fmla="*/ 44993 h 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799" h="44992">
                      <a:moveTo>
                        <a:pt x="10653" y="34341"/>
                      </a:moveTo>
                      <a:lnTo>
                        <a:pt x="27148" y="34341"/>
                      </a:lnTo>
                      <a:lnTo>
                        <a:pt x="27148" y="10652"/>
                      </a:lnTo>
                      <a:lnTo>
                        <a:pt x="10653" y="10652"/>
                      </a:lnTo>
                      <a:lnTo>
                        <a:pt x="10653" y="34341"/>
                      </a:lnTo>
                      <a:close/>
                      <a:moveTo>
                        <a:pt x="32474" y="44993"/>
                      </a:moveTo>
                      <a:lnTo>
                        <a:pt x="5327" y="44993"/>
                      </a:lnTo>
                      <a:cubicBezTo>
                        <a:pt x="2387" y="44993"/>
                        <a:pt x="0" y="42616"/>
                        <a:pt x="0" y="39667"/>
                      </a:cubicBezTo>
                      <a:lnTo>
                        <a:pt x="1" y="5326"/>
                      </a:lnTo>
                      <a:cubicBezTo>
                        <a:pt x="1" y="2386"/>
                        <a:pt x="2385" y="1"/>
                        <a:pt x="5326" y="1"/>
                      </a:cubicBezTo>
                      <a:lnTo>
                        <a:pt x="32474" y="0"/>
                      </a:lnTo>
                      <a:cubicBezTo>
                        <a:pt x="35413" y="0"/>
                        <a:pt x="37798" y="2386"/>
                        <a:pt x="37798" y="5326"/>
                      </a:cubicBezTo>
                      <a:lnTo>
                        <a:pt x="37800" y="39667"/>
                      </a:lnTo>
                      <a:cubicBezTo>
                        <a:pt x="37800" y="42616"/>
                        <a:pt x="35413" y="44993"/>
                        <a:pt x="32474" y="44993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6943CEE0-6214-0746-BE40-C5A0CA4129CA}"/>
                    </a:ext>
                  </a:extLst>
                </p:cNvPr>
                <p:cNvSpPr/>
                <p:nvPr/>
              </p:nvSpPr>
              <p:spPr>
                <a:xfrm>
                  <a:off x="4568090" y="2318388"/>
                  <a:ext cx="87561" cy="10651"/>
                </a:xfrm>
                <a:custGeom>
                  <a:avLst/>
                  <a:gdLst>
                    <a:gd name="connsiteX0" fmla="*/ 82237 w 87561"/>
                    <a:gd name="connsiteY0" fmla="*/ 10652 h 10651"/>
                    <a:gd name="connsiteX1" fmla="*/ 5326 w 87561"/>
                    <a:gd name="connsiteY1" fmla="*/ 10652 h 10651"/>
                    <a:gd name="connsiteX2" fmla="*/ 0 w 87561"/>
                    <a:gd name="connsiteY2" fmla="*/ 5326 h 10651"/>
                    <a:gd name="connsiteX3" fmla="*/ 5326 w 87561"/>
                    <a:gd name="connsiteY3" fmla="*/ 1 h 10651"/>
                    <a:gd name="connsiteX4" fmla="*/ 82237 w 87561"/>
                    <a:gd name="connsiteY4" fmla="*/ 0 h 10651"/>
                    <a:gd name="connsiteX5" fmla="*/ 87562 w 87561"/>
                    <a:gd name="connsiteY5" fmla="*/ 5326 h 10651"/>
                    <a:gd name="connsiteX6" fmla="*/ 82237 w 87561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561" h="10651">
                      <a:moveTo>
                        <a:pt x="82237" y="10652"/>
                      </a:moveTo>
                      <a:lnTo>
                        <a:pt x="5326" y="10652"/>
                      </a:lnTo>
                      <a:cubicBezTo>
                        <a:pt x="2378" y="10652"/>
                        <a:pt x="0" y="8267"/>
                        <a:pt x="0" y="5326"/>
                      </a:cubicBezTo>
                      <a:cubicBezTo>
                        <a:pt x="0" y="2385"/>
                        <a:pt x="2376" y="1"/>
                        <a:pt x="5326" y="1"/>
                      </a:cubicBezTo>
                      <a:lnTo>
                        <a:pt x="82237" y="0"/>
                      </a:lnTo>
                      <a:cubicBezTo>
                        <a:pt x="85178" y="0"/>
                        <a:pt x="87562" y="2386"/>
                        <a:pt x="87562" y="5326"/>
                      </a:cubicBezTo>
                      <a:cubicBezTo>
                        <a:pt x="87562" y="8267"/>
                        <a:pt x="85177" y="10652"/>
                        <a:pt x="82237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B0210C7-9521-0EDF-2194-977352FF9A16}"/>
                    </a:ext>
                  </a:extLst>
                </p:cNvPr>
                <p:cNvSpPr/>
                <p:nvPr/>
              </p:nvSpPr>
              <p:spPr>
                <a:xfrm>
                  <a:off x="4568090" y="2339192"/>
                  <a:ext cx="87561" cy="10651"/>
                </a:xfrm>
                <a:custGeom>
                  <a:avLst/>
                  <a:gdLst>
                    <a:gd name="connsiteX0" fmla="*/ 82237 w 87561"/>
                    <a:gd name="connsiteY0" fmla="*/ 10652 h 10651"/>
                    <a:gd name="connsiteX1" fmla="*/ 5326 w 87561"/>
                    <a:gd name="connsiteY1" fmla="*/ 10652 h 10651"/>
                    <a:gd name="connsiteX2" fmla="*/ 0 w 87561"/>
                    <a:gd name="connsiteY2" fmla="*/ 5326 h 10651"/>
                    <a:gd name="connsiteX3" fmla="*/ 5326 w 87561"/>
                    <a:gd name="connsiteY3" fmla="*/ 1 h 10651"/>
                    <a:gd name="connsiteX4" fmla="*/ 82237 w 87561"/>
                    <a:gd name="connsiteY4" fmla="*/ 0 h 10651"/>
                    <a:gd name="connsiteX5" fmla="*/ 87562 w 87561"/>
                    <a:gd name="connsiteY5" fmla="*/ 5326 h 10651"/>
                    <a:gd name="connsiteX6" fmla="*/ 82237 w 87561"/>
                    <a:gd name="connsiteY6" fmla="*/ 10652 h 1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561" h="10651">
                      <a:moveTo>
                        <a:pt x="82237" y="10652"/>
                      </a:moveTo>
                      <a:lnTo>
                        <a:pt x="5326" y="10652"/>
                      </a:lnTo>
                      <a:cubicBezTo>
                        <a:pt x="2378" y="10652"/>
                        <a:pt x="0" y="8267"/>
                        <a:pt x="0" y="5326"/>
                      </a:cubicBezTo>
                      <a:cubicBezTo>
                        <a:pt x="0" y="2386"/>
                        <a:pt x="2376" y="1"/>
                        <a:pt x="5326" y="1"/>
                      </a:cubicBezTo>
                      <a:lnTo>
                        <a:pt x="82237" y="0"/>
                      </a:lnTo>
                      <a:cubicBezTo>
                        <a:pt x="85178" y="0"/>
                        <a:pt x="87562" y="2386"/>
                        <a:pt x="87562" y="5326"/>
                      </a:cubicBezTo>
                      <a:cubicBezTo>
                        <a:pt x="87562" y="8267"/>
                        <a:pt x="85177" y="10652"/>
                        <a:pt x="82237" y="10652"/>
                      </a:cubicBezTo>
                      <a:close/>
                    </a:path>
                  </a:pathLst>
                </a:custGeom>
                <a:grpFill/>
                <a:ln w="748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pc="20">
                    <a:latin typeface="Futura PT Medium" panose="020B0602020204020303" pitchFamily="34" charset="0"/>
                  </a:endParaRPr>
                </a:p>
              </p:txBody>
            </p: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C245FFF-CD97-641D-E4B2-DAC92D9E378B}"/>
                  </a:ext>
                </a:extLst>
              </p:cNvPr>
              <p:cNvSpPr/>
              <p:nvPr/>
            </p:nvSpPr>
            <p:spPr>
              <a:xfrm>
                <a:off x="4205969" y="1892954"/>
                <a:ext cx="518228" cy="518228"/>
              </a:xfrm>
              <a:custGeom>
                <a:avLst/>
                <a:gdLst>
                  <a:gd name="connsiteX0" fmla="*/ 0 w 518228"/>
                  <a:gd name="connsiteY0" fmla="*/ 0 h 518228"/>
                  <a:gd name="connsiteX1" fmla="*/ 518228 w 518228"/>
                  <a:gd name="connsiteY1" fmla="*/ 0 h 518228"/>
                  <a:gd name="connsiteX2" fmla="*/ 518228 w 518228"/>
                  <a:gd name="connsiteY2" fmla="*/ 518228 h 518228"/>
                  <a:gd name="connsiteX3" fmla="*/ 0 w 518228"/>
                  <a:gd name="connsiteY3" fmla="*/ 518228 h 51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8228" h="518228">
                    <a:moveTo>
                      <a:pt x="0" y="0"/>
                    </a:moveTo>
                    <a:lnTo>
                      <a:pt x="518228" y="0"/>
                    </a:lnTo>
                    <a:lnTo>
                      <a:pt x="518228" y="518228"/>
                    </a:lnTo>
                    <a:lnTo>
                      <a:pt x="0" y="518228"/>
                    </a:lnTo>
                    <a:close/>
                  </a:path>
                </a:pathLst>
              </a:custGeom>
              <a:noFill/>
              <a:ln w="748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pc="20">
                  <a:latin typeface="Futura PT Medium" panose="020B0602020204020303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EB8F2AF-16F7-9BB6-01DF-C74FEB402DF9}"/>
                  </a:ext>
                </a:extLst>
              </p:cNvPr>
              <p:cNvGrpSpPr/>
              <p:nvPr/>
            </p:nvGrpSpPr>
            <p:grpSpPr>
              <a:xfrm>
                <a:off x="5373305" y="3155752"/>
                <a:ext cx="1443734" cy="1443734"/>
                <a:chOff x="5302185" y="3003352"/>
                <a:chExt cx="1443734" cy="1443734"/>
              </a:xfrm>
              <a:solidFill>
                <a:srgbClr val="3F3E3F"/>
              </a:solidFill>
            </p:grpSpPr>
            <p:sp>
              <p:nvSpPr>
                <p:cNvPr id="35" name="Freeform: Shape 641">
                  <a:extLst>
                    <a:ext uri="{FF2B5EF4-FFF2-40B4-BE49-F238E27FC236}">
                      <a16:creationId xmlns:a16="http://schemas.microsoft.com/office/drawing/2014/main" id="{56A9871B-40C1-246A-3882-5805F7B081AF}"/>
                    </a:ext>
                  </a:extLst>
                </p:cNvPr>
                <p:cNvSpPr/>
                <p:nvPr/>
              </p:nvSpPr>
              <p:spPr>
                <a:xfrm>
                  <a:off x="5302185" y="3003352"/>
                  <a:ext cx="1443734" cy="1443734"/>
                </a:xfrm>
                <a:custGeom>
                  <a:avLst/>
                  <a:gdLst>
                    <a:gd name="connsiteX0" fmla="*/ 0 w 891899"/>
                    <a:gd name="connsiteY0" fmla="*/ 445950 h 891899"/>
                    <a:gd name="connsiteX1" fmla="*/ 445950 w 891899"/>
                    <a:gd name="connsiteY1" fmla="*/ 0 h 891899"/>
                    <a:gd name="connsiteX2" fmla="*/ 891900 w 891899"/>
                    <a:gd name="connsiteY2" fmla="*/ 445950 h 891899"/>
                    <a:gd name="connsiteX3" fmla="*/ 445950 w 891899"/>
                    <a:gd name="connsiteY3" fmla="*/ 891900 h 891899"/>
                    <a:gd name="connsiteX4" fmla="*/ 0 w 891899"/>
                    <a:gd name="connsiteY4" fmla="*/ 445950 h 89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1899" h="891899">
                      <a:moveTo>
                        <a:pt x="0" y="445950"/>
                      </a:moveTo>
                      <a:cubicBezTo>
                        <a:pt x="0" y="199659"/>
                        <a:pt x="199659" y="0"/>
                        <a:pt x="445950" y="0"/>
                      </a:cubicBezTo>
                      <a:cubicBezTo>
                        <a:pt x="692241" y="0"/>
                        <a:pt x="891900" y="199659"/>
                        <a:pt x="891900" y="445950"/>
                      </a:cubicBezTo>
                      <a:cubicBezTo>
                        <a:pt x="891900" y="692241"/>
                        <a:pt x="692241" y="891900"/>
                        <a:pt x="445950" y="891900"/>
                      </a:cubicBezTo>
                      <a:cubicBezTo>
                        <a:pt x="199659" y="891900"/>
                        <a:pt x="0" y="692241"/>
                        <a:pt x="0" y="4459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12076" tIns="112076" rIns="112076" bIns="112076" numCol="1" spcCol="1270" anchor="ctr" anchorCtr="0">
                  <a:noAutofit/>
                </a:bodyPr>
                <a:lstStyle/>
                <a:p>
                  <a:pPr defTabSz="130016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AU" sz="2925" kern="1200" spc="20">
                    <a:latin typeface="Futura PT Medium" panose="020B0602020204020303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ACDB5AD-5FEE-24F0-6B5E-F8CA550CDCD3}"/>
                    </a:ext>
                  </a:extLst>
                </p:cNvPr>
                <p:cNvSpPr txBox="1"/>
                <p:nvPr/>
              </p:nvSpPr>
              <p:spPr>
                <a:xfrm>
                  <a:off x="5415131" y="3575605"/>
                  <a:ext cx="1217844" cy="29923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4289" tIns="34289" rIns="34289" bIns="34289" numCol="1" spcCol="38100" rtlCol="0" anchor="ctr">
                  <a:spAutoFit/>
                </a:bodyPr>
                <a:lstStyle/>
                <a:p>
                  <a:pPr algn="ctr" defTabSz="685800">
                    <a:lnSpc>
                      <a:spcPct val="85000"/>
                    </a:lnSpc>
                  </a:pPr>
                  <a:endParaRPr lang="en-AU" sz="1400" kern="1200" spc="20">
                    <a:solidFill>
                      <a:schemeClr val="bg1"/>
                    </a:solidFill>
                    <a:latin typeface="Futura PT Medium" panose="020B0602020204020303" pitchFamily="34" charset="0"/>
                    <a:ea typeface="MS PGothic" panose="020B0600070205080204" pitchFamily="34" charset="-128"/>
                    <a:sym typeface="Calibri"/>
                  </a:endParaRPr>
                </a:p>
              </p:txBody>
            </p:sp>
          </p:grpSp>
        </p:grpSp>
        <p:pic>
          <p:nvPicPr>
            <p:cNvPr id="115" name="Google Shape;370;g1efb5d2bc0d_0_3">
              <a:extLst>
                <a:ext uri="{FF2B5EF4-FFF2-40B4-BE49-F238E27FC236}">
                  <a16:creationId xmlns:a16="http://schemas.microsoft.com/office/drawing/2014/main" id="{6285A0BF-4DED-F2E0-D97C-E468F0243B4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07424" y="3651223"/>
              <a:ext cx="1167218" cy="4908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Rectangle: Diagonal Corners Rounded 117">
            <a:extLst>
              <a:ext uri="{FF2B5EF4-FFF2-40B4-BE49-F238E27FC236}">
                <a16:creationId xmlns:a16="http://schemas.microsoft.com/office/drawing/2014/main" id="{54A53CDA-F626-0917-267D-7590B29FA0BA}"/>
              </a:ext>
            </a:extLst>
          </p:cNvPr>
          <p:cNvSpPr/>
          <p:nvPr/>
        </p:nvSpPr>
        <p:spPr>
          <a:xfrm>
            <a:off x="644332" y="1905365"/>
            <a:ext cx="3108960" cy="546145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VOLUNTEER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9" name="Rectangle: Diagonal Corners Rounded 118">
            <a:extLst>
              <a:ext uri="{FF2B5EF4-FFF2-40B4-BE49-F238E27FC236}">
                <a16:creationId xmlns:a16="http://schemas.microsoft.com/office/drawing/2014/main" id="{E793F298-DF9B-573A-232C-F304587FCB84}"/>
              </a:ext>
            </a:extLst>
          </p:cNvPr>
          <p:cNvSpPr/>
          <p:nvPr/>
        </p:nvSpPr>
        <p:spPr>
          <a:xfrm>
            <a:off x="644332" y="2624010"/>
            <a:ext cx="3108960" cy="546145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MEMBERSHIP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Rectangle: Diagonal Corners Rounded 119">
            <a:extLst>
              <a:ext uri="{FF2B5EF4-FFF2-40B4-BE49-F238E27FC236}">
                <a16:creationId xmlns:a16="http://schemas.microsoft.com/office/drawing/2014/main" id="{E96A0951-4C68-A942-833E-BA1DF70B301D}"/>
              </a:ext>
            </a:extLst>
          </p:cNvPr>
          <p:cNvSpPr/>
          <p:nvPr/>
        </p:nvSpPr>
        <p:spPr>
          <a:xfrm>
            <a:off x="628453" y="3335148"/>
            <a:ext cx="3108960" cy="54614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MENTORSHIP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Rectangle: Diagonal Corners Rounded 120">
            <a:extLst>
              <a:ext uri="{FF2B5EF4-FFF2-40B4-BE49-F238E27FC236}">
                <a16:creationId xmlns:a16="http://schemas.microsoft.com/office/drawing/2014/main" id="{780D0933-5332-6E91-97DA-5B701A46205C}"/>
              </a:ext>
            </a:extLst>
          </p:cNvPr>
          <p:cNvSpPr/>
          <p:nvPr/>
        </p:nvSpPr>
        <p:spPr>
          <a:xfrm>
            <a:off x="672719" y="4035990"/>
            <a:ext cx="3108960" cy="54614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SPONSORSHIP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2" name="Rectangle: Diagonal Corners Rounded 121">
            <a:extLst>
              <a:ext uri="{FF2B5EF4-FFF2-40B4-BE49-F238E27FC236}">
                <a16:creationId xmlns:a16="http://schemas.microsoft.com/office/drawing/2014/main" id="{F5AFA596-8EEF-77A0-8637-1CDC823F9175}"/>
              </a:ext>
            </a:extLst>
          </p:cNvPr>
          <p:cNvSpPr/>
          <p:nvPr/>
        </p:nvSpPr>
        <p:spPr>
          <a:xfrm>
            <a:off x="609600" y="6023332"/>
            <a:ext cx="3108960" cy="546145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MAKE A LASTING IMPACT</a:t>
            </a: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F2619A85-DEC6-5B74-EC33-AA9E83E2B922}"/>
              </a:ext>
            </a:extLst>
          </p:cNvPr>
          <p:cNvSpPr/>
          <p:nvPr/>
        </p:nvSpPr>
        <p:spPr>
          <a:xfrm>
            <a:off x="711100" y="4736832"/>
            <a:ext cx="3108960" cy="54614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Futura PT Bold" panose="020B0902020204020203" pitchFamily="34" charset="0"/>
                <a:cs typeface="Futura" panose="020B0602020204020303" pitchFamily="34" charset="-79"/>
                <a:sym typeface="Calibri"/>
              </a:rPr>
              <a:t>ENTREPRENEURSHIP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0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421D3-3419-98E5-CC45-590ADB8A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311A1-0FCF-594A-1DAB-80BD19F6B272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7F47FD71-3C93-A6AC-9956-449CBBD803AA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9FA029BA-AB36-82DD-D23A-DF67899763AF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C5ECEAE6-2672-45FF-8C04-7B28DA353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69DB5EDB-5A07-3EAA-026F-30AAC76051B4}"/>
              </a:ext>
            </a:extLst>
          </p:cNvPr>
          <p:cNvSpPr txBox="1">
            <a:spLocks/>
          </p:cNvSpPr>
          <p:nvPr/>
        </p:nvSpPr>
        <p:spPr>
          <a:xfrm>
            <a:off x="1635761" y="457200"/>
            <a:ext cx="8920480" cy="62345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Why align with win?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3209A-074D-C3AB-0135-0240C8D04D52}"/>
              </a:ext>
            </a:extLst>
          </p:cNvPr>
          <p:cNvSpPr txBox="1"/>
          <p:nvPr/>
        </p:nvSpPr>
        <p:spPr>
          <a:xfrm>
            <a:off x="609599" y="3872291"/>
            <a:ext cx="2616455" cy="1015663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000" b="0" i="0" dirty="0">
                <a:effectLst/>
                <a:latin typeface="Futura PT Medium"/>
              </a:rPr>
              <a:t>Support </a:t>
            </a:r>
            <a:r>
              <a:rPr lang="en-US" sz="2000" dirty="0">
                <a:latin typeface="Futura PT Medium"/>
              </a:rPr>
              <a:t>gender equity  for women to lead, grow </a:t>
            </a:r>
            <a:r>
              <a:rPr lang="en-US" sz="2000" b="0" i="0" dirty="0">
                <a:effectLst/>
                <a:latin typeface="Futura PT Medium"/>
              </a:rPr>
              <a:t>and </a:t>
            </a:r>
            <a:r>
              <a:rPr lang="en-US" sz="2000" dirty="0">
                <a:latin typeface="Futura PT Medium"/>
              </a:rPr>
              <a:t>thrive</a:t>
            </a:r>
            <a:endParaRPr lang="en-US" sz="2000" b="0" i="0" dirty="0">
              <a:effectLst/>
              <a:latin typeface="Futura PT Medium" panose="020B06020202040203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84DA22-A3CB-FA13-FBAC-FDE57700ABC3}"/>
              </a:ext>
            </a:extLst>
          </p:cNvPr>
          <p:cNvSpPr/>
          <p:nvPr/>
        </p:nvSpPr>
        <p:spPr>
          <a:xfrm rot="5400000" flipH="1" flipV="1">
            <a:off x="8627961" y="3293962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pic>
        <p:nvPicPr>
          <p:cNvPr id="19" name="Google Shape;370;g1efb5d2bc0d_0_3">
            <a:extLst>
              <a:ext uri="{FF2B5EF4-FFF2-40B4-BE49-F238E27FC236}">
                <a16:creationId xmlns:a16="http://schemas.microsoft.com/office/drawing/2014/main" id="{271E59FF-236F-436E-AE89-EFFFA1ADAB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2491" y="6546157"/>
            <a:ext cx="1474378" cy="6199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E1AB8D-B66F-A3DF-947D-3507DAB029E3}"/>
              </a:ext>
            </a:extLst>
          </p:cNvPr>
          <p:cNvSpPr txBox="1">
            <a:spLocks/>
          </p:cNvSpPr>
          <p:nvPr/>
        </p:nvSpPr>
        <p:spPr>
          <a:xfrm>
            <a:off x="609600" y="2080077"/>
            <a:ext cx="2616455" cy="168548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vert="horz" lIns="91440" tIns="225742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EMPOWER WOMEN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EA8296-D987-9AA3-C189-4B958547E7D0}"/>
              </a:ext>
            </a:extLst>
          </p:cNvPr>
          <p:cNvSpPr txBox="1">
            <a:spLocks/>
          </p:cNvSpPr>
          <p:nvPr/>
        </p:nvSpPr>
        <p:spPr>
          <a:xfrm>
            <a:off x="3337475" y="2080077"/>
            <a:ext cx="2616455" cy="168548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vert="horz" lIns="91440" tIns="225742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MENTOR FUTURE LEADERS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8281A5-E535-CED0-2A61-09828548161E}"/>
              </a:ext>
            </a:extLst>
          </p:cNvPr>
          <p:cNvSpPr txBox="1">
            <a:spLocks/>
          </p:cNvSpPr>
          <p:nvPr/>
        </p:nvSpPr>
        <p:spPr>
          <a:xfrm>
            <a:off x="6065351" y="2080077"/>
            <a:ext cx="2616455" cy="168548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vert="horz" lIns="91440" tIns="225742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ADVANCE RESEARCH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F824B7-34E5-FEB7-E0E0-C9897317BBAF}"/>
              </a:ext>
            </a:extLst>
          </p:cNvPr>
          <p:cNvSpPr txBox="1">
            <a:spLocks/>
          </p:cNvSpPr>
          <p:nvPr/>
        </p:nvSpPr>
        <p:spPr>
          <a:xfrm>
            <a:off x="8793225" y="2080077"/>
            <a:ext cx="2616455" cy="168548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txBody>
          <a:bodyPr vert="horz" lIns="91440" tIns="225742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bg1"/>
                </a:solidFill>
                <a:latin typeface="Futura PT Bold" panose="020B0902020204020203" pitchFamily="34" charset="0"/>
                <a:ea typeface="+mn-lt"/>
                <a:cs typeface="Arial Black" panose="020B0604020202020204" pitchFamily="34" charset="0"/>
              </a:rPr>
              <a:t>DRIVE BUSINESS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AE471-2DE3-7FE7-1466-DB242F633E3A}"/>
              </a:ext>
            </a:extLst>
          </p:cNvPr>
          <p:cNvSpPr txBox="1"/>
          <p:nvPr/>
        </p:nvSpPr>
        <p:spPr>
          <a:xfrm>
            <a:off x="3337474" y="3872291"/>
            <a:ext cx="2616455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000" b="0" i="0">
                <a:effectLst/>
                <a:latin typeface="Futura PT Medium" panose="020B0602020204020303" pitchFamily="34" charset="0"/>
              </a:rPr>
              <a:t>Guide the next generation of women industry leaders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45FBF-C639-AD23-FAF1-9C9EBAF0B2D4}"/>
              </a:ext>
            </a:extLst>
          </p:cNvPr>
          <p:cNvSpPr txBox="1"/>
          <p:nvPr/>
        </p:nvSpPr>
        <p:spPr>
          <a:xfrm>
            <a:off x="6065349" y="3872291"/>
            <a:ext cx="2616455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000" b="0" i="0" err="1">
                <a:effectLst/>
                <a:latin typeface="Futura PT Medium" panose="020B0602020204020303" pitchFamily="34" charset="0"/>
              </a:rPr>
              <a:t>Prioritise</a:t>
            </a:r>
            <a:r>
              <a:rPr lang="en-US" sz="2000" b="0" i="0">
                <a:effectLst/>
                <a:latin typeface="Futura PT Medium" panose="020B0602020204020303" pitchFamily="34" charset="0"/>
              </a:rPr>
              <a:t> scientific inquiry for women's health needs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F14B02-A22D-8434-19F3-BD2D07139FDE}"/>
              </a:ext>
            </a:extLst>
          </p:cNvPr>
          <p:cNvSpPr txBox="1"/>
          <p:nvPr/>
        </p:nvSpPr>
        <p:spPr>
          <a:xfrm>
            <a:off x="8793225" y="3872291"/>
            <a:ext cx="2616455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000" b="0" i="0">
                <a:effectLst/>
                <a:latin typeface="Futura PT Medium" panose="020B0602020204020303" pitchFamily="34" charset="0"/>
              </a:rPr>
              <a:t>Tap into diverse perspectives for innovation</a:t>
            </a:r>
          </a:p>
        </p:txBody>
      </p:sp>
      <p:pic>
        <p:nvPicPr>
          <p:cNvPr id="29" name="Picture 28" descr="preencoded.png">
            <a:extLst>
              <a:ext uri="{FF2B5EF4-FFF2-40B4-BE49-F238E27FC236}">
                <a16:creationId xmlns:a16="http://schemas.microsoft.com/office/drawing/2014/main" id="{8C5ECB66-D212-3033-619C-90417B58C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31" t="33503" r="28431" b="30548"/>
          <a:stretch>
            <a:fillRect/>
          </a:stretch>
        </p:blipFill>
        <p:spPr>
          <a:xfrm>
            <a:off x="1596579" y="1762227"/>
            <a:ext cx="642496" cy="642496"/>
          </a:xfrm>
          <a:custGeom>
            <a:avLst/>
            <a:gdLst>
              <a:gd name="connsiteX0" fmla="*/ 81539 w 489226"/>
              <a:gd name="connsiteY0" fmla="*/ 0 h 489226"/>
              <a:gd name="connsiteX1" fmla="*/ 489226 w 489226"/>
              <a:gd name="connsiteY1" fmla="*/ 0 h 489226"/>
              <a:gd name="connsiteX2" fmla="*/ 489226 w 489226"/>
              <a:gd name="connsiteY2" fmla="*/ 407687 h 489226"/>
              <a:gd name="connsiteX3" fmla="*/ 407687 w 489226"/>
              <a:gd name="connsiteY3" fmla="*/ 489226 h 489226"/>
              <a:gd name="connsiteX4" fmla="*/ 0 w 489226"/>
              <a:gd name="connsiteY4" fmla="*/ 489226 h 489226"/>
              <a:gd name="connsiteX5" fmla="*/ 0 w 489226"/>
              <a:gd name="connsiteY5" fmla="*/ 81539 h 489226"/>
              <a:gd name="connsiteX6" fmla="*/ 81539 w 489226"/>
              <a:gd name="connsiteY6" fmla="*/ 0 h 4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26" h="489226">
                <a:moveTo>
                  <a:pt x="81539" y="0"/>
                </a:moveTo>
                <a:lnTo>
                  <a:pt x="489226" y="0"/>
                </a:lnTo>
                <a:lnTo>
                  <a:pt x="489226" y="407687"/>
                </a:lnTo>
                <a:cubicBezTo>
                  <a:pt x="489226" y="452720"/>
                  <a:pt x="452720" y="489226"/>
                  <a:pt x="407687" y="489226"/>
                </a:cubicBezTo>
                <a:lnTo>
                  <a:pt x="0" y="489226"/>
                </a:lnTo>
                <a:lnTo>
                  <a:pt x="0" y="81539"/>
                </a:lnTo>
                <a:cubicBezTo>
                  <a:pt x="0" y="36506"/>
                  <a:pt x="36506" y="0"/>
                  <a:pt x="81539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</p:pic>
      <p:pic>
        <p:nvPicPr>
          <p:cNvPr id="28" name="Picture 27" descr="preencoded.png">
            <a:extLst>
              <a:ext uri="{FF2B5EF4-FFF2-40B4-BE49-F238E27FC236}">
                <a16:creationId xmlns:a16="http://schemas.microsoft.com/office/drawing/2014/main" id="{15C19FC5-7F3B-E30C-871F-872DB76D16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78" t="31555" r="29683" b="32496"/>
          <a:stretch>
            <a:fillRect/>
          </a:stretch>
        </p:blipFill>
        <p:spPr>
          <a:xfrm>
            <a:off x="4324454" y="1762227"/>
            <a:ext cx="642496" cy="642496"/>
          </a:xfrm>
          <a:custGeom>
            <a:avLst/>
            <a:gdLst>
              <a:gd name="connsiteX0" fmla="*/ 81539 w 489226"/>
              <a:gd name="connsiteY0" fmla="*/ 0 h 489226"/>
              <a:gd name="connsiteX1" fmla="*/ 489226 w 489226"/>
              <a:gd name="connsiteY1" fmla="*/ 0 h 489226"/>
              <a:gd name="connsiteX2" fmla="*/ 489226 w 489226"/>
              <a:gd name="connsiteY2" fmla="*/ 407687 h 489226"/>
              <a:gd name="connsiteX3" fmla="*/ 407687 w 489226"/>
              <a:gd name="connsiteY3" fmla="*/ 489226 h 489226"/>
              <a:gd name="connsiteX4" fmla="*/ 0 w 489226"/>
              <a:gd name="connsiteY4" fmla="*/ 489226 h 489226"/>
              <a:gd name="connsiteX5" fmla="*/ 0 w 489226"/>
              <a:gd name="connsiteY5" fmla="*/ 81539 h 489226"/>
              <a:gd name="connsiteX6" fmla="*/ 81539 w 489226"/>
              <a:gd name="connsiteY6" fmla="*/ 0 h 4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26" h="489226">
                <a:moveTo>
                  <a:pt x="81539" y="0"/>
                </a:moveTo>
                <a:lnTo>
                  <a:pt x="489226" y="0"/>
                </a:lnTo>
                <a:lnTo>
                  <a:pt x="489226" y="407687"/>
                </a:lnTo>
                <a:cubicBezTo>
                  <a:pt x="489226" y="452720"/>
                  <a:pt x="452720" y="489226"/>
                  <a:pt x="407687" y="489226"/>
                </a:cubicBezTo>
                <a:lnTo>
                  <a:pt x="0" y="489226"/>
                </a:lnTo>
                <a:lnTo>
                  <a:pt x="0" y="81539"/>
                </a:lnTo>
                <a:cubicBezTo>
                  <a:pt x="0" y="36506"/>
                  <a:pt x="36506" y="0"/>
                  <a:pt x="81539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</p:pic>
      <p:pic>
        <p:nvPicPr>
          <p:cNvPr id="27" name="Picture 26" descr="preencoded.png">
            <a:extLst>
              <a:ext uri="{FF2B5EF4-FFF2-40B4-BE49-F238E27FC236}">
                <a16:creationId xmlns:a16="http://schemas.microsoft.com/office/drawing/2014/main" id="{612BCD93-7847-F22B-1E8A-91556DE64D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431" t="33061" r="28431" b="30990"/>
          <a:stretch>
            <a:fillRect/>
          </a:stretch>
        </p:blipFill>
        <p:spPr>
          <a:xfrm>
            <a:off x="7052330" y="1762227"/>
            <a:ext cx="642496" cy="642496"/>
          </a:xfrm>
          <a:custGeom>
            <a:avLst/>
            <a:gdLst>
              <a:gd name="connsiteX0" fmla="*/ 81539 w 489226"/>
              <a:gd name="connsiteY0" fmla="*/ 0 h 489226"/>
              <a:gd name="connsiteX1" fmla="*/ 489226 w 489226"/>
              <a:gd name="connsiteY1" fmla="*/ 0 h 489226"/>
              <a:gd name="connsiteX2" fmla="*/ 489226 w 489226"/>
              <a:gd name="connsiteY2" fmla="*/ 407687 h 489226"/>
              <a:gd name="connsiteX3" fmla="*/ 407687 w 489226"/>
              <a:gd name="connsiteY3" fmla="*/ 489226 h 489226"/>
              <a:gd name="connsiteX4" fmla="*/ 0 w 489226"/>
              <a:gd name="connsiteY4" fmla="*/ 489226 h 489226"/>
              <a:gd name="connsiteX5" fmla="*/ 0 w 489226"/>
              <a:gd name="connsiteY5" fmla="*/ 81539 h 489226"/>
              <a:gd name="connsiteX6" fmla="*/ 81539 w 489226"/>
              <a:gd name="connsiteY6" fmla="*/ 0 h 4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26" h="489226">
                <a:moveTo>
                  <a:pt x="81539" y="0"/>
                </a:moveTo>
                <a:lnTo>
                  <a:pt x="489226" y="0"/>
                </a:lnTo>
                <a:lnTo>
                  <a:pt x="489226" y="407687"/>
                </a:lnTo>
                <a:cubicBezTo>
                  <a:pt x="489226" y="452720"/>
                  <a:pt x="452720" y="489226"/>
                  <a:pt x="407687" y="489226"/>
                </a:cubicBezTo>
                <a:lnTo>
                  <a:pt x="0" y="489226"/>
                </a:lnTo>
                <a:lnTo>
                  <a:pt x="0" y="81539"/>
                </a:lnTo>
                <a:cubicBezTo>
                  <a:pt x="0" y="36506"/>
                  <a:pt x="36506" y="0"/>
                  <a:pt x="81539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</p:pic>
      <p:pic>
        <p:nvPicPr>
          <p:cNvPr id="26" name="Picture 25" descr="preencoded.png">
            <a:extLst>
              <a:ext uri="{FF2B5EF4-FFF2-40B4-BE49-F238E27FC236}">
                <a16:creationId xmlns:a16="http://schemas.microsoft.com/office/drawing/2014/main" id="{568EF9DF-90D1-354C-2C8E-0A6ECD1F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431" t="32496" r="28431" b="31555"/>
          <a:stretch>
            <a:fillRect/>
          </a:stretch>
        </p:blipFill>
        <p:spPr>
          <a:xfrm>
            <a:off x="9780204" y="1762227"/>
            <a:ext cx="642496" cy="642496"/>
          </a:xfrm>
          <a:custGeom>
            <a:avLst/>
            <a:gdLst>
              <a:gd name="connsiteX0" fmla="*/ 81539 w 489226"/>
              <a:gd name="connsiteY0" fmla="*/ 0 h 489226"/>
              <a:gd name="connsiteX1" fmla="*/ 489226 w 489226"/>
              <a:gd name="connsiteY1" fmla="*/ 0 h 489226"/>
              <a:gd name="connsiteX2" fmla="*/ 489226 w 489226"/>
              <a:gd name="connsiteY2" fmla="*/ 407687 h 489226"/>
              <a:gd name="connsiteX3" fmla="*/ 407687 w 489226"/>
              <a:gd name="connsiteY3" fmla="*/ 489226 h 489226"/>
              <a:gd name="connsiteX4" fmla="*/ 0 w 489226"/>
              <a:gd name="connsiteY4" fmla="*/ 489226 h 489226"/>
              <a:gd name="connsiteX5" fmla="*/ 0 w 489226"/>
              <a:gd name="connsiteY5" fmla="*/ 81539 h 489226"/>
              <a:gd name="connsiteX6" fmla="*/ 81539 w 489226"/>
              <a:gd name="connsiteY6" fmla="*/ 0 h 4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226" h="489226">
                <a:moveTo>
                  <a:pt x="81539" y="0"/>
                </a:moveTo>
                <a:lnTo>
                  <a:pt x="489226" y="0"/>
                </a:lnTo>
                <a:lnTo>
                  <a:pt x="489226" y="407687"/>
                </a:lnTo>
                <a:cubicBezTo>
                  <a:pt x="489226" y="452720"/>
                  <a:pt x="452720" y="489226"/>
                  <a:pt x="407687" y="489226"/>
                </a:cubicBezTo>
                <a:lnTo>
                  <a:pt x="0" y="489226"/>
                </a:lnTo>
                <a:lnTo>
                  <a:pt x="0" y="81539"/>
                </a:lnTo>
                <a:cubicBezTo>
                  <a:pt x="0" y="36506"/>
                  <a:pt x="36506" y="0"/>
                  <a:pt x="81539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273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FDCE0-4CA9-74E6-ECD7-BC4FE892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45AD9-D6FF-8F27-FA6E-5328D221529A}"/>
              </a:ext>
            </a:extLst>
          </p:cNvPr>
          <p:cNvGrpSpPr/>
          <p:nvPr/>
        </p:nvGrpSpPr>
        <p:grpSpPr>
          <a:xfrm>
            <a:off x="208786" y="-4874"/>
            <a:ext cx="11730372" cy="6655056"/>
            <a:chOff x="208786" y="-4874"/>
            <a:chExt cx="11730372" cy="6655056"/>
          </a:xfrm>
        </p:grpSpPr>
        <p:cxnSp>
          <p:nvCxnSpPr>
            <p:cNvPr id="11" name="Google Shape;309;p4">
              <a:extLst>
                <a:ext uri="{FF2B5EF4-FFF2-40B4-BE49-F238E27FC236}">
                  <a16:creationId xmlns:a16="http://schemas.microsoft.com/office/drawing/2014/main" id="{EFB26542-60E4-63B0-D664-98E5FF960A7D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6" y="123"/>
              <a:ext cx="0" cy="6650059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2" name="Google Shape;310;p4">
              <a:extLst>
                <a:ext uri="{FF2B5EF4-FFF2-40B4-BE49-F238E27FC236}">
                  <a16:creationId xmlns:a16="http://schemas.microsoft.com/office/drawing/2014/main" id="{CDA44FCF-2E58-15E4-AE28-D0DDBF5A2375}"/>
                </a:ext>
              </a:extLst>
            </p:cNvPr>
            <p:cNvCxnSpPr/>
            <p:nvPr/>
          </p:nvCxnSpPr>
          <p:spPr>
            <a:xfrm>
              <a:off x="208786" y="-4874"/>
              <a:ext cx="0" cy="405900"/>
            </a:xfrm>
            <a:prstGeom prst="straightConnector1">
              <a:avLst/>
            </a:prstGeom>
            <a:noFill/>
            <a:ln w="12700" cap="flat" cmpd="sng">
              <a:solidFill>
                <a:srgbClr val="00ADEF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  <p:cxnSp>
          <p:nvCxnSpPr>
            <p:cNvPr id="14" name="Google Shape;309;p4">
              <a:extLst>
                <a:ext uri="{FF2B5EF4-FFF2-40B4-BE49-F238E27FC236}">
                  <a16:creationId xmlns:a16="http://schemas.microsoft.com/office/drawing/2014/main" id="{0D9E3C78-5E5B-1815-9BCA-FA06D3C39E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787" y="6650182"/>
              <a:ext cx="11730371" cy="0"/>
            </a:xfrm>
            <a:prstGeom prst="straightConnector1">
              <a:avLst/>
            </a:prstGeom>
            <a:noFill/>
            <a:ln w="12700" cap="flat" cmpd="sng">
              <a:solidFill>
                <a:srgbClr val="000000">
                  <a:alpha val="8235"/>
                </a:srgbClr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35004407-08D7-CAE1-ACA7-DB919616F7B7}"/>
              </a:ext>
            </a:extLst>
          </p:cNvPr>
          <p:cNvSpPr txBox="1">
            <a:spLocks/>
          </p:cNvSpPr>
          <p:nvPr/>
        </p:nvSpPr>
        <p:spPr>
          <a:xfrm>
            <a:off x="592877" y="552366"/>
            <a:ext cx="10994871" cy="1499341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cap="all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FIND A HIGHER PURPOSE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5ED69-EAE4-5940-BFE0-F073F9A758D5}"/>
              </a:ext>
            </a:extLst>
          </p:cNvPr>
          <p:cNvSpPr/>
          <p:nvPr/>
        </p:nvSpPr>
        <p:spPr>
          <a:xfrm rot="5400000" flipH="1" flipV="1">
            <a:off x="8659962" y="3289089"/>
            <a:ext cx="6858000" cy="270075"/>
          </a:xfrm>
          <a:prstGeom prst="rect">
            <a:avLst/>
          </a:prstGeom>
          <a:solidFill>
            <a:srgbClr val="579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utura PT Medium" panose="020B0602020204020303" pitchFamily="34" charset="0"/>
            </a:endParaRPr>
          </a:p>
        </p:txBody>
      </p:sp>
      <p:pic>
        <p:nvPicPr>
          <p:cNvPr id="36" name="Google Shape;370;g1efb5d2bc0d_0_3">
            <a:extLst>
              <a:ext uri="{FF2B5EF4-FFF2-40B4-BE49-F238E27FC236}">
                <a16:creationId xmlns:a16="http://schemas.microsoft.com/office/drawing/2014/main" id="{70FEB85E-C92A-CC8F-C4B6-D6CA2B4CB7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5899316"/>
            <a:ext cx="1474378" cy="61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F59A204B-EB89-68D4-A594-4910D209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43"/>
          <a:stretch/>
        </p:blipFill>
        <p:spPr>
          <a:xfrm>
            <a:off x="282118" y="1433944"/>
            <a:ext cx="4296003" cy="5153891"/>
          </a:xfrm>
          <a:prstGeom prst="rect">
            <a:avLst/>
          </a:prstGeom>
        </p:spPr>
      </p:pic>
      <p:sp>
        <p:nvSpPr>
          <p:cNvPr id="24" name="Google Shape;140;g2f195e9617b_0_0">
            <a:extLst>
              <a:ext uri="{FF2B5EF4-FFF2-40B4-BE49-F238E27FC236}">
                <a16:creationId xmlns:a16="http://schemas.microsoft.com/office/drawing/2014/main" id="{E641B568-2F51-8208-A0A3-EDBD5FE48D40}"/>
              </a:ext>
            </a:extLst>
          </p:cNvPr>
          <p:cNvSpPr txBox="1"/>
          <p:nvPr/>
        </p:nvSpPr>
        <p:spPr>
          <a:xfrm>
            <a:off x="7841334" y="2261890"/>
            <a:ext cx="3093508" cy="4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>
                <a:highlight>
                  <a:srgbClr val="FFFFFF"/>
                </a:highlight>
                <a:latin typeface="Futura PT Medium" panose="020B0602020204020303" pitchFamily="34" charset="0"/>
                <a:ea typeface="Calibri"/>
                <a:cs typeface="Futura Medium" panose="020B0602020204020303" pitchFamily="34" charset="-79"/>
                <a:sym typeface="Calibri"/>
              </a:rPr>
              <a:t>Enable teams to contribute to greater cause</a:t>
            </a:r>
          </a:p>
        </p:txBody>
      </p:sp>
      <p:sp>
        <p:nvSpPr>
          <p:cNvPr id="9" name="Google Shape;140;g2f195e9617b_0_0">
            <a:extLst>
              <a:ext uri="{FF2B5EF4-FFF2-40B4-BE49-F238E27FC236}">
                <a16:creationId xmlns:a16="http://schemas.microsoft.com/office/drawing/2014/main" id="{2DA0E365-AF70-2281-C79D-B40581C6F9C4}"/>
              </a:ext>
            </a:extLst>
          </p:cNvPr>
          <p:cNvSpPr txBox="1"/>
          <p:nvPr/>
        </p:nvSpPr>
        <p:spPr>
          <a:xfrm>
            <a:off x="7841334" y="3170536"/>
            <a:ext cx="3093508" cy="4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>
                <a:highlight>
                  <a:srgbClr val="FFFFFF"/>
                </a:highlight>
                <a:latin typeface="Futura PT Medium" panose="020B0602020204020303" pitchFamily="34" charset="0"/>
                <a:ea typeface="Calibri"/>
                <a:cs typeface="Futura Medium" panose="020B0602020204020303" pitchFamily="34" charset="-79"/>
                <a:sym typeface="Calibri"/>
              </a:rPr>
              <a:t>Achieve more through collaborative action</a:t>
            </a:r>
          </a:p>
        </p:txBody>
      </p:sp>
      <p:sp>
        <p:nvSpPr>
          <p:cNvPr id="15" name="Google Shape;140;g2f195e9617b_0_0">
            <a:extLst>
              <a:ext uri="{FF2B5EF4-FFF2-40B4-BE49-F238E27FC236}">
                <a16:creationId xmlns:a16="http://schemas.microsoft.com/office/drawing/2014/main" id="{20D75BB2-882E-5410-6431-A22DDC3CEF4E}"/>
              </a:ext>
            </a:extLst>
          </p:cNvPr>
          <p:cNvSpPr txBox="1"/>
          <p:nvPr/>
        </p:nvSpPr>
        <p:spPr>
          <a:xfrm>
            <a:off x="7841334" y="4079181"/>
            <a:ext cx="3093508" cy="4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>
                <a:highlight>
                  <a:srgbClr val="FFFFFF"/>
                </a:highlight>
                <a:latin typeface="Futura PT Medium" panose="020B0602020204020303" pitchFamily="34" charset="0"/>
                <a:ea typeface="Calibri"/>
                <a:cs typeface="Futura Medium" panose="020B0602020204020303" pitchFamily="34" charset="-79"/>
                <a:sym typeface="Calibri"/>
              </a:rPr>
              <a:t>Align personal aspirations with organizational goals</a:t>
            </a:r>
          </a:p>
        </p:txBody>
      </p:sp>
      <p:sp>
        <p:nvSpPr>
          <p:cNvPr id="22" name="Google Shape;140;g2f195e9617b_0_0">
            <a:extLst>
              <a:ext uri="{FF2B5EF4-FFF2-40B4-BE49-F238E27FC236}">
                <a16:creationId xmlns:a16="http://schemas.microsoft.com/office/drawing/2014/main" id="{E548A962-90E7-11AE-B1C6-02BA55B78C85}"/>
              </a:ext>
            </a:extLst>
          </p:cNvPr>
          <p:cNvSpPr txBox="1"/>
          <p:nvPr/>
        </p:nvSpPr>
        <p:spPr>
          <a:xfrm>
            <a:off x="7841334" y="4987828"/>
            <a:ext cx="3093508" cy="47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>
                <a:highlight>
                  <a:srgbClr val="FFFFFF"/>
                </a:highlight>
                <a:latin typeface="Futura PT Medium" panose="020B0602020204020303" pitchFamily="34" charset="0"/>
                <a:ea typeface="Calibri"/>
                <a:cs typeface="Futura Medium" panose="020B0602020204020303" pitchFamily="34" charset="-79"/>
                <a:sym typeface="Calibri"/>
              </a:rPr>
              <a:t>Motivate through meaningful impact stories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6CBA-256D-C480-66C8-EB0F13A07078}"/>
              </a:ext>
            </a:extLst>
          </p:cNvPr>
          <p:cNvSpPr/>
          <p:nvPr/>
        </p:nvSpPr>
        <p:spPr>
          <a:xfrm>
            <a:off x="3975130" y="3022700"/>
            <a:ext cx="3621764" cy="76777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/>
            <a:r>
              <a:rPr lang="en-US">
                <a:solidFill>
                  <a:schemeClr val="tx2"/>
                </a:solidFill>
                <a:latin typeface="Futura PT Bold" panose="020B0902020204020203" pitchFamily="34" charset="0"/>
              </a:rPr>
              <a:t>AMPLIFY INDIVIDUAL EFFORTS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6785DB-1B8E-B22A-3498-AFFC7FBA8667}"/>
              </a:ext>
            </a:extLst>
          </p:cNvPr>
          <p:cNvSpPr/>
          <p:nvPr/>
        </p:nvSpPr>
        <p:spPr>
          <a:xfrm>
            <a:off x="3975130" y="4839992"/>
            <a:ext cx="3621764" cy="76777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/>
            <a:r>
              <a:rPr lang="en-US">
                <a:solidFill>
                  <a:schemeClr val="tx2"/>
                </a:solidFill>
                <a:latin typeface="Futura PT Bold" panose="020B0902020204020203" pitchFamily="34" charset="0"/>
              </a:rPr>
              <a:t>INSPIRE COMMITMENT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680AB6-C2EC-9C62-22F0-51BB437B9B46}"/>
              </a:ext>
            </a:extLst>
          </p:cNvPr>
          <p:cNvSpPr/>
          <p:nvPr/>
        </p:nvSpPr>
        <p:spPr>
          <a:xfrm>
            <a:off x="3975130" y="3931345"/>
            <a:ext cx="3621764" cy="7677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/>
            <a:r>
              <a:rPr lang="en-US">
                <a:solidFill>
                  <a:schemeClr val="tx2"/>
                </a:solidFill>
                <a:latin typeface="Futura PT Bold" panose="020B0902020204020203" pitchFamily="34" charset="0"/>
              </a:rPr>
              <a:t>CULTIVATE SENSE OF PURPOSE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E874A5-B8A5-3952-F81E-383BE195883A}"/>
              </a:ext>
            </a:extLst>
          </p:cNvPr>
          <p:cNvSpPr/>
          <p:nvPr/>
        </p:nvSpPr>
        <p:spPr>
          <a:xfrm>
            <a:off x="3975130" y="2114054"/>
            <a:ext cx="3621764" cy="7677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/>
            <a:r>
              <a:rPr lang="en-US">
                <a:solidFill>
                  <a:schemeClr val="tx2"/>
                </a:solidFill>
                <a:latin typeface="Futura PT Bold" panose="020B0902020204020203" pitchFamily="34" charset="0"/>
              </a:rPr>
              <a:t>DRIVE COLLECTIVE IMPACT</a:t>
            </a:r>
          </a:p>
        </p:txBody>
      </p:sp>
    </p:spTree>
    <p:extLst>
      <p:ext uri="{BB962C8B-B14F-4D97-AF65-F5344CB8AC3E}">
        <p14:creationId xmlns:p14="http://schemas.microsoft.com/office/powerpoint/2010/main" val="3772470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Futura PT Medium" panose="020B06020202040203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7c3748-f72f-485b-a52c-4cdf3d0abaac">
      <Terms xmlns="http://schemas.microsoft.com/office/infopath/2007/PartnerControls"/>
    </lcf76f155ced4ddcb4097134ff3c332f>
    <TaxCatchAll xmlns="da6c37bd-d681-43da-9b68-a04bc4f17d7a" xsi:nil="true"/>
    <Person xmlns="ea7c3748-f72f-485b-a52c-4cdf3d0abaac">
      <UserInfo>
        <DisplayName/>
        <AccountId xsi:nil="true"/>
        <AccountType/>
      </UserInfo>
    </Person>
    <PicDescription xmlns="ea7c3748-f72f-485b-a52c-4cdf3d0aba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2BDA635C5BD489F6277E4FF972B0F" ma:contentTypeVersion="21" ma:contentTypeDescription="Create a new document." ma:contentTypeScope="" ma:versionID="2ddb5ad268c316adb93840f8b70e6b60">
  <xsd:schema xmlns:xsd="http://www.w3.org/2001/XMLSchema" xmlns:xs="http://www.w3.org/2001/XMLSchema" xmlns:p="http://schemas.microsoft.com/office/2006/metadata/properties" xmlns:ns2="ea7c3748-f72f-485b-a52c-4cdf3d0abaac" xmlns:ns3="da6c37bd-d681-43da-9b68-a04bc4f17d7a" targetNamespace="http://schemas.microsoft.com/office/2006/metadata/properties" ma:root="true" ma:fieldsID="117806f6100e170f7aa31c0ef0fd81a3" ns2:_="" ns3:_="">
    <xsd:import namespace="ea7c3748-f72f-485b-a52c-4cdf3d0abaac"/>
    <xsd:import namespace="da6c37bd-d681-43da-9b68-a04bc4f17d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Person" minOccurs="0"/>
                <xsd:element ref="ns2:Pic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c3748-f72f-485b-a52c-4cdf3d0ab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7e9bf57-8d87-4a24-b479-72f24553a5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erson" ma:index="25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icDescription" ma:index="26" nillable="true" ma:displayName="Pic Description " ma:format="Dropdown" ma:internalName="PicDescription">
      <xsd:simpleType>
        <xsd:restriction base="dms:Note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c37bd-d681-43da-9b68-a04bc4f17d7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881d8e6-3e07-4f90-83ed-77b9f5dd971f}" ma:internalName="TaxCatchAll" ma:showField="CatchAllData" ma:web="da6c37bd-d681-43da-9b68-a04bc4f17d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F53793-1BE4-48E4-9E69-E21F6D8693E3}">
  <ds:schemaRefs>
    <ds:schemaRef ds:uri="da6c37bd-d681-43da-9b68-a04bc4f17d7a"/>
    <ds:schemaRef ds:uri="ea7c3748-f72f-485b-a52c-4cdf3d0abaa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B426C3F-09F8-4CFD-AB37-EC06794866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260E97-33E0-49A5-AB71-FC6481AB9E22}">
  <ds:schemaRefs>
    <ds:schemaRef ds:uri="da6c37bd-d681-43da-9b68-a04bc4f17d7a"/>
    <ds:schemaRef ds:uri="ea7c3748-f72f-485b-a52c-4cdf3d0aba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7bd1f64-4ecb-43d7-94b5-4669091ae21c}" enabled="1" method="Privileged" siteId="{72b17115-9915-42c0-9f1b-4f98e5a4bcd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841</Words>
  <Application>Microsoft Office PowerPoint</Application>
  <PresentationFormat>Widescreen</PresentationFormat>
  <Paragraphs>189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DengXian</vt:lpstr>
      <vt:lpstr>Calibri</vt:lpstr>
      <vt:lpstr>Arial</vt:lpstr>
      <vt:lpstr>Aptos Display</vt:lpstr>
      <vt:lpstr>Futura PT Bold</vt:lpstr>
      <vt:lpstr>Calibri Light</vt:lpstr>
      <vt:lpstr>Futura PT Book</vt:lpstr>
      <vt:lpstr>Arial Black</vt:lpstr>
      <vt:lpstr>Aptos</vt:lpstr>
      <vt:lpstr>Futura PT Medium</vt:lpstr>
      <vt:lpstr>office theme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 Fish</dc:creator>
  <cp:lastModifiedBy>Gillian Fish</cp:lastModifiedBy>
  <cp:revision>162</cp:revision>
  <dcterms:created xsi:type="dcterms:W3CDTF">2024-11-29T02:46:37Z</dcterms:created>
  <dcterms:modified xsi:type="dcterms:W3CDTF">2025-09-05T06:58:14Z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0x0101003E92BDA635C5BD489F6277E4FF972B0F</vt:lpwstr>
  </property>
  <property fmtid="{D5CDD505-2E9C-101B-9397-08002B2CF9AE}" pid="3" name="MediaServiceImageTags">
    <vt:lpwstr/>
  </property>
</Properties>
</file>